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sldIdLst>
    <p:sldId id="256" r:id="rId5"/>
    <p:sldId id="257" r:id="rId6"/>
    <p:sldId id="295" r:id="rId7"/>
    <p:sldId id="290" r:id="rId8"/>
    <p:sldId id="258" r:id="rId9"/>
    <p:sldId id="327" r:id="rId10"/>
    <p:sldId id="328" r:id="rId11"/>
    <p:sldId id="329" r:id="rId12"/>
    <p:sldId id="330" r:id="rId13"/>
    <p:sldId id="331" r:id="rId14"/>
    <p:sldId id="351" r:id="rId15"/>
    <p:sldId id="352" r:id="rId16"/>
    <p:sldId id="360" r:id="rId17"/>
    <p:sldId id="353" r:id="rId18"/>
    <p:sldId id="354" r:id="rId19"/>
    <p:sldId id="355" r:id="rId20"/>
    <p:sldId id="356" r:id="rId21"/>
    <p:sldId id="262" r:id="rId22"/>
    <p:sldId id="285" r:id="rId23"/>
    <p:sldId id="273" r:id="rId24"/>
    <p:sldId id="320" r:id="rId25"/>
    <p:sldId id="259" r:id="rId26"/>
    <p:sldId id="341" r:id="rId27"/>
    <p:sldId id="350" r:id="rId28"/>
    <p:sldId id="344" r:id="rId29"/>
    <p:sldId id="345" r:id="rId30"/>
    <p:sldId id="346" r:id="rId31"/>
    <p:sldId id="261" r:id="rId32"/>
    <p:sldId id="336" r:id="rId33"/>
    <p:sldId id="337" r:id="rId34"/>
    <p:sldId id="338" r:id="rId35"/>
    <p:sldId id="263" r:id="rId36"/>
    <p:sldId id="332" r:id="rId37"/>
    <p:sldId id="333" r:id="rId38"/>
    <p:sldId id="322" r:id="rId39"/>
    <p:sldId id="349" r:id="rId40"/>
    <p:sldId id="335" r:id="rId41"/>
    <p:sldId id="298" r:id="rId42"/>
    <p:sldId id="26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515FD9A-A2EC-4D18-965A-9FC20C28D011}">
          <p14:sldIdLst>
            <p14:sldId id="256"/>
            <p14:sldId id="257"/>
            <p14:sldId id="295"/>
            <p14:sldId id="290"/>
          </p14:sldIdLst>
        </p14:section>
        <p14:section name="I Made Components Too Big" id="{F0D6DF89-F361-44B4-A18E-7700A184168C}">
          <p14:sldIdLst>
            <p14:sldId id="258"/>
            <p14:sldId id="327"/>
            <p14:sldId id="328"/>
            <p14:sldId id="329"/>
            <p14:sldId id="330"/>
            <p14:sldId id="331"/>
          </p14:sldIdLst>
        </p14:section>
        <p14:section name="I Defined Components Inside Components" id="{B328BAC8-5197-431E-8B20-782E6153F907}">
          <p14:sldIdLst>
            <p14:sldId id="351"/>
            <p14:sldId id="352"/>
            <p14:sldId id="360"/>
            <p14:sldId id="353"/>
          </p14:sldIdLst>
        </p14:section>
        <p14:section name="I Made Copies of State" id="{79F41C7A-32AB-4FF8-9D7B-54F25FAA3983}">
          <p14:sldIdLst>
            <p14:sldId id="354"/>
            <p14:sldId id="355"/>
            <p14:sldId id="356"/>
          </p14:sldIdLst>
        </p14:section>
        <p14:section name="I Stored Deep Objects in State" id="{EE8DE36C-F250-4DB6-8610-3EF1E28402B3}">
          <p14:sldIdLst>
            <p14:sldId id="262"/>
            <p14:sldId id="285"/>
            <p14:sldId id="273"/>
            <p14:sldId id="320"/>
          </p14:sldIdLst>
        </p14:section>
        <p14:section name="I Abused React's Life-Cycle" id="{FC6102D9-3148-46F9-A131-58313C79EABB}">
          <p14:sldIdLst>
            <p14:sldId id="259"/>
            <p14:sldId id="341"/>
            <p14:sldId id="350"/>
            <p14:sldId id="344"/>
            <p14:sldId id="345"/>
            <p14:sldId id="346"/>
          </p14:sldIdLst>
        </p14:section>
        <p14:section name="I Tried to Learn Too Many Things At once" id="{9A9F1E7F-A15C-4766-8D12-84173A051D37}">
          <p14:sldIdLst>
            <p14:sldId id="261"/>
            <p14:sldId id="336"/>
            <p14:sldId id="337"/>
            <p14:sldId id="338"/>
          </p14:sldIdLst>
        </p14:section>
        <p14:section name="I didn't Think in React" id="{A4B225C4-F73C-4403-87A1-9C041B785A80}">
          <p14:sldIdLst>
            <p14:sldId id="263"/>
            <p14:sldId id="332"/>
            <p14:sldId id="333"/>
            <p14:sldId id="322"/>
            <p14:sldId id="349"/>
            <p14:sldId id="335"/>
          </p14:sldIdLst>
        </p14:section>
        <p14:section name="Conclusion" id="{072C7A7E-1715-4333-80DA-D1DCDA8428BB}">
          <p14:sldIdLst>
            <p14:sldId id="298"/>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Doro" initials="JD" lastIdx="1" clrIdx="0">
    <p:extLst>
      <p:ext uri="{19B8F6BF-5375-455C-9EA6-DF929625EA0E}">
        <p15:presenceInfo xmlns:p15="http://schemas.microsoft.com/office/powerpoint/2012/main" userId="S::jdoro@nvisia.com::7ad86461-ee89-4cd6-9270-1d27d63597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51CEE-5F70-4360-B18D-12B23DD50B20}" v="34" dt="2024-08-21T19:43:49.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93" autoAdjust="0"/>
  </p:normalViewPr>
  <p:slideViewPr>
    <p:cSldViewPr snapToGrid="0">
      <p:cViewPr varScale="1">
        <p:scale>
          <a:sx n="89" d="100"/>
          <a:sy n="89" d="100"/>
        </p:scale>
        <p:origin x="139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1T22:00:40.100" idx="1">
    <p:pos x="10" y="10"/>
    <p:text>more slides to build up what they should learn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955306-ACDA-4930-B171-6AC735121E2C}" type="datetimeFigureOut">
              <a:rPr lang="en-US"/>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4E467-6C00-48ED-A09F-4266B0CF2298}" type="slidenum">
              <a:rPr lang="en-US"/>
              <a:t>‹#›</a:t>
            </a:fld>
            <a:endParaRPr lang="en-US"/>
          </a:p>
        </p:txBody>
      </p:sp>
    </p:spTree>
    <p:extLst>
      <p:ext uri="{BB962C8B-B14F-4D97-AF65-F5344CB8AC3E}">
        <p14:creationId xmlns:p14="http://schemas.microsoft.com/office/powerpoint/2010/main" val="542801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My name is Josh Doro and I’m here to confess the mistakes I made while learning the React </a:t>
            </a:r>
            <a:r>
              <a:rPr lang="en-US" err="1"/>
              <a:t>Javascript</a:t>
            </a:r>
            <a:r>
              <a:rPr lang="en-US"/>
              <a:t> library by </a:t>
            </a:r>
            <a:r>
              <a:rPr lang="en-US" err="1"/>
              <a:t>facebook</a:t>
            </a:r>
            <a:r>
              <a:rPr lang="en-US"/>
              <a:t>.</a:t>
            </a:r>
          </a:p>
        </p:txBody>
      </p:sp>
      <p:sp>
        <p:nvSpPr>
          <p:cNvPr id="4" name="Slide Number Placeholder 3"/>
          <p:cNvSpPr>
            <a:spLocks noGrp="1"/>
          </p:cNvSpPr>
          <p:nvPr>
            <p:ph type="sldNum" sz="quarter" idx="5"/>
          </p:nvPr>
        </p:nvSpPr>
        <p:spPr/>
        <p:txBody>
          <a:bodyPr/>
          <a:lstStyle/>
          <a:p>
            <a:fld id="{00C4E467-6C00-48ED-A09F-4266B0CF2298}" type="slidenum">
              <a:rPr lang="en-US" smtClean="0"/>
              <a:t>1</a:t>
            </a:fld>
            <a:endParaRPr lang="en-US"/>
          </a:p>
        </p:txBody>
      </p:sp>
    </p:spTree>
    <p:extLst>
      <p:ext uri="{BB962C8B-B14F-4D97-AF65-F5344CB8AC3E}">
        <p14:creationId xmlns:p14="http://schemas.microsoft.com/office/powerpoint/2010/main" val="3828458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 Now I try to only give components the functionality they need right now.</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And when I do think there is some reusable functionality that I can factor out I tried to think about composability either just by making components that wrap components or using more complex patterns like render props and higher order components.</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And those could be whole talks on their own</a:t>
            </a:r>
          </a:p>
          <a:p>
            <a:endParaRPr lang="en-US"/>
          </a:p>
        </p:txBody>
      </p:sp>
      <p:sp>
        <p:nvSpPr>
          <p:cNvPr id="4" name="Slide Number Placeholder 3"/>
          <p:cNvSpPr>
            <a:spLocks noGrp="1"/>
          </p:cNvSpPr>
          <p:nvPr>
            <p:ph type="sldNum" sz="quarter" idx="5"/>
          </p:nvPr>
        </p:nvSpPr>
        <p:spPr/>
        <p:txBody>
          <a:bodyPr/>
          <a:lstStyle/>
          <a:p>
            <a:fld id="{00C4E467-6C00-48ED-A09F-4266B0CF2298}" type="slidenum">
              <a:rPr lang="en-US" smtClean="0"/>
              <a:t>10</a:t>
            </a:fld>
            <a:endParaRPr lang="en-US"/>
          </a:p>
        </p:txBody>
      </p:sp>
    </p:spTree>
    <p:extLst>
      <p:ext uri="{BB962C8B-B14F-4D97-AF65-F5344CB8AC3E}">
        <p14:creationId xmlns:p14="http://schemas.microsoft.com/office/powerpoint/2010/main" val="15437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started breaking out components it became difficult to figure out how to pass state around between these components. One of the patterns I initially tried was defining components inside of components. </a:t>
            </a:r>
          </a:p>
        </p:txBody>
      </p:sp>
      <p:sp>
        <p:nvSpPr>
          <p:cNvPr id="4" name="Slide Number Placeholder 3"/>
          <p:cNvSpPr>
            <a:spLocks noGrp="1"/>
          </p:cNvSpPr>
          <p:nvPr>
            <p:ph type="sldNum" sz="quarter" idx="5"/>
          </p:nvPr>
        </p:nvSpPr>
        <p:spPr/>
        <p:txBody>
          <a:bodyPr/>
          <a:lstStyle/>
          <a:p>
            <a:fld id="{00C4E467-6C00-48ED-A09F-4266B0CF2298}" type="slidenum">
              <a:rPr lang="en-US" smtClean="0"/>
              <a:t>11</a:t>
            </a:fld>
            <a:endParaRPr lang="en-US"/>
          </a:p>
        </p:txBody>
      </p:sp>
    </p:spTree>
    <p:extLst>
      <p:ext uri="{BB962C8B-B14F-4D97-AF65-F5344CB8AC3E}">
        <p14:creationId xmlns:p14="http://schemas.microsoft.com/office/powerpoint/2010/main" val="1338523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how react was meant to work. As you can see this child component does have access to the state BUT We are initializing a brand new component on every render. That means the new component is mounted which takes extra cycles. In addition to that, this child component cannot have it’s own state because it would always be remounted and will always be reset. The state is completely coupled to the parent is any function is defined within a component. </a:t>
            </a:r>
          </a:p>
        </p:txBody>
      </p:sp>
      <p:sp>
        <p:nvSpPr>
          <p:cNvPr id="4" name="Slide Number Placeholder 3"/>
          <p:cNvSpPr>
            <a:spLocks noGrp="1"/>
          </p:cNvSpPr>
          <p:nvPr>
            <p:ph type="sldNum" sz="quarter" idx="5"/>
          </p:nvPr>
        </p:nvSpPr>
        <p:spPr/>
        <p:txBody>
          <a:bodyPr/>
          <a:lstStyle/>
          <a:p>
            <a:fld id="{00C4E467-6C00-48ED-A09F-4266B0CF2298}" type="slidenum">
              <a:rPr lang="en-US" smtClean="0"/>
              <a:t>12</a:t>
            </a:fld>
            <a:endParaRPr lang="en-US"/>
          </a:p>
        </p:txBody>
      </p:sp>
    </p:spTree>
    <p:extLst>
      <p:ext uri="{BB962C8B-B14F-4D97-AF65-F5344CB8AC3E}">
        <p14:creationId xmlns:p14="http://schemas.microsoft.com/office/powerpoint/2010/main" val="241578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solution if this chunk of code truly doesn’t ever need it’s own state or lifecycle, just call it as a function. Then you can get all of the benefits without the performance boost or lying to the person reading the JSX. They know exactly how this component was meant to work. </a:t>
            </a:r>
          </a:p>
        </p:txBody>
      </p:sp>
      <p:sp>
        <p:nvSpPr>
          <p:cNvPr id="4" name="Slide Number Placeholder 3"/>
          <p:cNvSpPr>
            <a:spLocks noGrp="1"/>
          </p:cNvSpPr>
          <p:nvPr>
            <p:ph type="sldNum" sz="quarter" idx="5"/>
          </p:nvPr>
        </p:nvSpPr>
        <p:spPr/>
        <p:txBody>
          <a:bodyPr/>
          <a:lstStyle/>
          <a:p>
            <a:fld id="{00C4E467-6C00-48ED-A09F-4266B0CF2298}" type="slidenum">
              <a:rPr lang="en-US" smtClean="0"/>
              <a:t>13</a:t>
            </a:fld>
            <a:endParaRPr lang="en-US"/>
          </a:p>
        </p:txBody>
      </p:sp>
    </p:spTree>
    <p:extLst>
      <p:ext uri="{BB962C8B-B14F-4D97-AF65-F5344CB8AC3E}">
        <p14:creationId xmlns:p14="http://schemas.microsoft.com/office/powerpoint/2010/main" val="572788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solution is define all components completely outside of </a:t>
            </a:r>
            <a:r>
              <a:rPr lang="en-US" dirty="0" err="1"/>
              <a:t>react’s</a:t>
            </a:r>
            <a:r>
              <a:rPr lang="en-US" dirty="0"/>
              <a:t> life-cycle. As you can see here the child now just takes in the count as a prop and it will mount and update and unmount just like any other component. Any enhancements made to the child component will work. If we wanted to add state or a side-effect or conditionally render that component it will mount and unmount as the component is in the virtual DOM. </a:t>
            </a:r>
          </a:p>
        </p:txBody>
      </p:sp>
      <p:sp>
        <p:nvSpPr>
          <p:cNvPr id="4" name="Slide Number Placeholder 3"/>
          <p:cNvSpPr>
            <a:spLocks noGrp="1"/>
          </p:cNvSpPr>
          <p:nvPr>
            <p:ph type="sldNum" sz="quarter" idx="5"/>
          </p:nvPr>
        </p:nvSpPr>
        <p:spPr/>
        <p:txBody>
          <a:bodyPr/>
          <a:lstStyle/>
          <a:p>
            <a:fld id="{00C4E467-6C00-48ED-A09F-4266B0CF2298}" type="slidenum">
              <a:rPr lang="en-US" smtClean="0"/>
              <a:t>14</a:t>
            </a:fld>
            <a:endParaRPr lang="en-US"/>
          </a:p>
        </p:txBody>
      </p:sp>
    </p:spTree>
    <p:extLst>
      <p:ext uri="{BB962C8B-B14F-4D97-AF65-F5344CB8AC3E}">
        <p14:creationId xmlns:p14="http://schemas.microsoft.com/office/powerpoint/2010/main" val="1035809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working with inputs in react it becomes tempting to take an input and use it to initialize some new state within the component. But that comes with its own suite of problems. </a:t>
            </a:r>
          </a:p>
        </p:txBody>
      </p:sp>
      <p:sp>
        <p:nvSpPr>
          <p:cNvPr id="4" name="Slide Number Placeholder 3"/>
          <p:cNvSpPr>
            <a:spLocks noGrp="1"/>
          </p:cNvSpPr>
          <p:nvPr>
            <p:ph type="sldNum" sz="quarter" idx="5"/>
          </p:nvPr>
        </p:nvSpPr>
        <p:spPr/>
        <p:txBody>
          <a:bodyPr/>
          <a:lstStyle/>
          <a:p>
            <a:fld id="{00C4E467-6C00-48ED-A09F-4266B0CF2298}" type="slidenum">
              <a:rPr lang="en-US" smtClean="0"/>
              <a:t>15</a:t>
            </a:fld>
            <a:endParaRPr lang="en-US"/>
          </a:p>
        </p:txBody>
      </p:sp>
    </p:spTree>
    <p:extLst>
      <p:ext uri="{BB962C8B-B14F-4D97-AF65-F5344CB8AC3E}">
        <p14:creationId xmlns:p14="http://schemas.microsoft.com/office/powerpoint/2010/main" val="2904320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C4E467-6C00-48ED-A09F-4266B0CF2298}" type="slidenum">
              <a:rPr lang="en-US" smtClean="0"/>
              <a:t>16</a:t>
            </a:fld>
            <a:endParaRPr lang="en-US"/>
          </a:p>
        </p:txBody>
      </p:sp>
    </p:spTree>
    <p:extLst>
      <p:ext uri="{BB962C8B-B14F-4D97-AF65-F5344CB8AC3E}">
        <p14:creationId xmlns:p14="http://schemas.microsoft.com/office/powerpoint/2010/main" val="1732044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Now, when you’re writing an </a:t>
            </a:r>
            <a:r>
              <a:rPr lang="en-US" sz="1800" b="0" i="0" u="none" strike="noStrike" err="1">
                <a:solidFill>
                  <a:srgbClr val="000000"/>
                </a:solidFill>
                <a:effectLst/>
                <a:latin typeface="Arial" panose="020B0604020202020204" pitchFamily="34" charset="0"/>
              </a:rPr>
              <a:t>api</a:t>
            </a:r>
            <a:r>
              <a:rPr lang="en-US" sz="1800" b="0" i="0" u="none" strike="noStrike">
                <a:solidFill>
                  <a:srgbClr val="000000"/>
                </a:solidFill>
                <a:effectLst/>
                <a:latin typeface="Arial" panose="020B0604020202020204" pitchFamily="34" charset="0"/>
              </a:rPr>
              <a:t> many times it feels like it makes sense to create smaller objects inside of your response object that group together seemingly related data. </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Unfortunately that makes things more complicated in React. </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Many times you end up storing way more than you need.</a:t>
            </a:r>
          </a:p>
          <a:p>
            <a:endParaRPr lang="en-US"/>
          </a:p>
        </p:txBody>
      </p:sp>
      <p:sp>
        <p:nvSpPr>
          <p:cNvPr id="4" name="Slide Number Placeholder 3"/>
          <p:cNvSpPr>
            <a:spLocks noGrp="1"/>
          </p:cNvSpPr>
          <p:nvPr>
            <p:ph type="sldNum" sz="quarter" idx="5"/>
          </p:nvPr>
        </p:nvSpPr>
        <p:spPr/>
        <p:txBody>
          <a:bodyPr/>
          <a:lstStyle/>
          <a:p>
            <a:fld id="{00C4E467-6C00-48ED-A09F-4266B0CF2298}" type="slidenum">
              <a:rPr lang="en-US" smtClean="0"/>
              <a:t>18</a:t>
            </a:fld>
            <a:endParaRPr lang="en-US"/>
          </a:p>
        </p:txBody>
      </p:sp>
    </p:spTree>
    <p:extLst>
      <p:ext uri="{BB962C8B-B14F-4D97-AF65-F5344CB8AC3E}">
        <p14:creationId xmlns:p14="http://schemas.microsoft.com/office/powerpoint/2010/main" val="244210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If you look at this example we have some modal state that is an object and while not ideal 1 layer down isn’t so bad. </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 But we also have some </a:t>
            </a:r>
            <a:r>
              <a:rPr lang="en-US" sz="1800" b="0" i="0" u="none" strike="noStrike" err="1">
                <a:solidFill>
                  <a:srgbClr val="000000"/>
                </a:solidFill>
                <a:effectLst/>
                <a:latin typeface="Arial" panose="020B0604020202020204" pitchFamily="34" charset="0"/>
              </a:rPr>
              <a:t>currentUserInfo</a:t>
            </a:r>
            <a:r>
              <a:rPr lang="en-US" sz="1800" b="0" i="0" u="none" strike="noStrike">
                <a:solidFill>
                  <a:srgbClr val="000000"/>
                </a:solidFill>
                <a:effectLst/>
                <a:latin typeface="Arial" panose="020B0604020202020204" pitchFamily="34" charset="0"/>
              </a:rPr>
              <a:t> state that is an object and inside that object we have another object that is a name and that name is composed of two attributes first and last.</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Logically this makes sense. </a:t>
            </a:r>
            <a:r>
              <a:rPr lang="en-US" sz="1800" b="0" i="0" u="none" strike="noStrike" err="1">
                <a:solidFill>
                  <a:srgbClr val="000000"/>
                </a:solidFill>
                <a:effectLst/>
                <a:latin typeface="Arial" panose="020B0604020202020204" pitchFamily="34" charset="0"/>
              </a:rPr>
              <a:t>CurrentUserInfo.name.last</a:t>
            </a:r>
            <a:endParaRPr lang="en-US" sz="1800" b="0" i="0" u="none" strike="noStrike">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You’ll have the pain of checking for existence of each object along the way but that’ par for the course in JS. It’s not exclusive to react. </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But what if you want to update just a piece of that state?</a:t>
            </a:r>
          </a:p>
          <a:p>
            <a:endParaRPr lang="en-US"/>
          </a:p>
        </p:txBody>
      </p:sp>
      <p:sp>
        <p:nvSpPr>
          <p:cNvPr id="4" name="Slide Number Placeholder 3"/>
          <p:cNvSpPr>
            <a:spLocks noGrp="1"/>
          </p:cNvSpPr>
          <p:nvPr>
            <p:ph type="sldNum" sz="quarter" idx="5"/>
          </p:nvPr>
        </p:nvSpPr>
        <p:spPr/>
        <p:txBody>
          <a:bodyPr/>
          <a:lstStyle/>
          <a:p>
            <a:fld id="{00C4E467-6C00-48ED-A09F-4266B0CF2298}" type="slidenum">
              <a:rPr lang="en-US" smtClean="0"/>
              <a:t>19</a:t>
            </a:fld>
            <a:endParaRPr lang="en-US"/>
          </a:p>
        </p:txBody>
      </p:sp>
    </p:spTree>
    <p:extLst>
      <p:ext uri="{BB962C8B-B14F-4D97-AF65-F5344CB8AC3E}">
        <p14:creationId xmlns:p14="http://schemas.microsoft.com/office/powerpoint/2010/main" val="751305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Immutability comes into play. Which is a core principle in react. To keep react fast it doesn’t compare the values in state it only does a shallow comparison to validate that it is still looking at the exact same data in memory that it was looking at before.</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Updating the whole Current user object is simple enough.</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But what if we want to update just the last name of the current user?</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That’s always ugly to look at and that’s only 3 levels deep. Imagine how tough that is to follow one it gets a few levels deeper.</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Inevitably,  bugs come from this. State that wasn’t meant to update was updated and the shallow compare caused more renders than were necessary</a:t>
            </a:r>
          </a:p>
          <a:p>
            <a:endParaRPr lang="en-US"/>
          </a:p>
        </p:txBody>
      </p:sp>
      <p:sp>
        <p:nvSpPr>
          <p:cNvPr id="4" name="Slide Number Placeholder 3"/>
          <p:cNvSpPr>
            <a:spLocks noGrp="1"/>
          </p:cNvSpPr>
          <p:nvPr>
            <p:ph type="sldNum" sz="quarter" idx="5"/>
          </p:nvPr>
        </p:nvSpPr>
        <p:spPr/>
        <p:txBody>
          <a:bodyPr/>
          <a:lstStyle/>
          <a:p>
            <a:fld id="{00C4E467-6C00-48ED-A09F-4266B0CF2298}" type="slidenum">
              <a:rPr lang="en-US" smtClean="0"/>
              <a:t>20</a:t>
            </a:fld>
            <a:endParaRPr lang="en-US"/>
          </a:p>
        </p:txBody>
      </p:sp>
    </p:spTree>
    <p:extLst>
      <p:ext uri="{BB962C8B-B14F-4D97-AF65-F5344CB8AC3E}">
        <p14:creationId xmlns:p14="http://schemas.microsoft.com/office/powerpoint/2010/main" val="13517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7 years working with a lot of react at multiple clients helping teach react and update best practices</a:t>
            </a:r>
          </a:p>
        </p:txBody>
      </p:sp>
      <p:sp>
        <p:nvSpPr>
          <p:cNvPr id="4" name="Slide Number Placeholder 3"/>
          <p:cNvSpPr>
            <a:spLocks noGrp="1"/>
          </p:cNvSpPr>
          <p:nvPr>
            <p:ph type="sldNum" sz="quarter" idx="5"/>
          </p:nvPr>
        </p:nvSpPr>
        <p:spPr/>
        <p:txBody>
          <a:bodyPr/>
          <a:lstStyle/>
          <a:p>
            <a:fld id="{00C4E467-6C00-48ED-A09F-4266B0CF2298}" type="slidenum">
              <a:rPr lang="en-US" smtClean="0"/>
              <a:t>2</a:t>
            </a:fld>
            <a:endParaRPr lang="en-US"/>
          </a:p>
        </p:txBody>
      </p:sp>
    </p:spTree>
    <p:extLst>
      <p:ext uri="{BB962C8B-B14F-4D97-AF65-F5344CB8AC3E}">
        <p14:creationId xmlns:p14="http://schemas.microsoft.com/office/powerpoint/2010/main" val="384696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Now if I have control over the </a:t>
            </a:r>
            <a:r>
              <a:rPr lang="en-US" sz="1800" b="0" i="0" u="none" strike="noStrike" err="1">
                <a:solidFill>
                  <a:srgbClr val="000000"/>
                </a:solidFill>
                <a:effectLst/>
                <a:latin typeface="Arial" panose="020B0604020202020204" pitchFamily="34" charset="0"/>
              </a:rPr>
              <a:t>api</a:t>
            </a:r>
            <a:r>
              <a:rPr lang="en-US" sz="1800" b="0" i="0" u="none" strike="noStrike">
                <a:solidFill>
                  <a:srgbClr val="000000"/>
                </a:solidFill>
                <a:effectLst/>
                <a:latin typeface="Arial" panose="020B0604020202020204" pitchFamily="34" charset="0"/>
              </a:rPr>
              <a:t> I try to send a flat object when I can.</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And when I don't have control over the </a:t>
            </a:r>
            <a:r>
              <a:rPr lang="en-US" sz="1800" b="0" i="0" u="none" strike="noStrike" err="1">
                <a:solidFill>
                  <a:srgbClr val="000000"/>
                </a:solidFill>
                <a:effectLst/>
                <a:latin typeface="Arial" panose="020B0604020202020204" pitchFamily="34" charset="0"/>
              </a:rPr>
              <a:t>api</a:t>
            </a:r>
            <a:r>
              <a:rPr lang="en-US" sz="1800" b="0" i="0" u="none" strike="noStrike">
                <a:solidFill>
                  <a:srgbClr val="000000"/>
                </a:solidFill>
                <a:effectLst/>
                <a:latin typeface="Arial" panose="020B0604020202020204" pitchFamily="34" charset="0"/>
              </a:rPr>
              <a:t> I try to flatten the data before I set it into state.</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Sure each attribute becomes a little verbose but it’s usually well worth it in the long run.</a:t>
            </a:r>
          </a:p>
          <a:p>
            <a:endParaRPr lang="en-US"/>
          </a:p>
        </p:txBody>
      </p:sp>
      <p:sp>
        <p:nvSpPr>
          <p:cNvPr id="4" name="Slide Number Placeholder 3"/>
          <p:cNvSpPr>
            <a:spLocks noGrp="1"/>
          </p:cNvSpPr>
          <p:nvPr>
            <p:ph type="sldNum" sz="quarter" idx="5"/>
          </p:nvPr>
        </p:nvSpPr>
        <p:spPr/>
        <p:txBody>
          <a:bodyPr/>
          <a:lstStyle/>
          <a:p>
            <a:fld id="{00C4E467-6C00-48ED-A09F-4266B0CF2298}" type="slidenum">
              <a:rPr lang="en-US" smtClean="0"/>
              <a:t>21</a:t>
            </a:fld>
            <a:endParaRPr lang="en-US"/>
          </a:p>
        </p:txBody>
      </p:sp>
    </p:spTree>
    <p:extLst>
      <p:ext uri="{BB962C8B-B14F-4D97-AF65-F5344CB8AC3E}">
        <p14:creationId xmlns:p14="http://schemas.microsoft.com/office/powerpoint/2010/main" val="306803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This one was particularly egregious. </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The component life-cycle sounded like a good idea on paper but you could do some really bad stuff with these. The react team has now deprecated many of these since they were just getting people into trouble.</a:t>
            </a:r>
          </a:p>
        </p:txBody>
      </p:sp>
      <p:sp>
        <p:nvSpPr>
          <p:cNvPr id="4" name="Slide Number Placeholder 3"/>
          <p:cNvSpPr>
            <a:spLocks noGrp="1"/>
          </p:cNvSpPr>
          <p:nvPr>
            <p:ph type="sldNum" sz="quarter" idx="5"/>
          </p:nvPr>
        </p:nvSpPr>
        <p:spPr/>
        <p:txBody>
          <a:bodyPr/>
          <a:lstStyle/>
          <a:p>
            <a:fld id="{00C4E467-6C00-48ED-A09F-4266B0CF2298}" type="slidenum">
              <a:rPr lang="en-US" smtClean="0"/>
              <a:t>22</a:t>
            </a:fld>
            <a:endParaRPr lang="en-US"/>
          </a:p>
        </p:txBody>
      </p:sp>
    </p:spTree>
    <p:extLst>
      <p:ext uri="{BB962C8B-B14F-4D97-AF65-F5344CB8AC3E}">
        <p14:creationId xmlns:p14="http://schemas.microsoft.com/office/powerpoint/2010/main" val="3670650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Hooks didn’t exist when I started writing react so we were using class components and class component came with a wide array of different lifecycle hooks that you could override to perform logic and different points in a components lifecycle. This was bad. You could do a lot of bad things. </a:t>
            </a:r>
          </a:p>
        </p:txBody>
      </p:sp>
      <p:sp>
        <p:nvSpPr>
          <p:cNvPr id="4" name="Slide Number Placeholder 3"/>
          <p:cNvSpPr>
            <a:spLocks noGrp="1"/>
          </p:cNvSpPr>
          <p:nvPr>
            <p:ph type="sldNum" sz="quarter" idx="5"/>
          </p:nvPr>
        </p:nvSpPr>
        <p:spPr/>
        <p:txBody>
          <a:bodyPr/>
          <a:lstStyle/>
          <a:p>
            <a:fld id="{00C4E467-6C00-48ED-A09F-4266B0CF2298}" type="slidenum">
              <a:rPr lang="en-US"/>
              <a:t>23</a:t>
            </a:fld>
            <a:endParaRPr lang="en-US"/>
          </a:p>
        </p:txBody>
      </p:sp>
    </p:spTree>
    <p:extLst>
      <p:ext uri="{BB962C8B-B14F-4D97-AF65-F5344CB8AC3E}">
        <p14:creationId xmlns:p14="http://schemas.microsoft.com/office/powerpoint/2010/main" val="2095940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I don't expect everyone to process what is happening here. But this is code that is still in production that I am responsible for. </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It works but it took many hours of delicately trying to balance this house of cards. </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Every little change affects it and causes a new chain reaction of problems.</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panose="020B0604020202020204" pitchFamily="34" charset="0"/>
              </a:rPr>
              <a:t>So in the future if you ever see code that’s using </a:t>
            </a:r>
            <a:r>
              <a:rPr lang="en-US" sz="1800" b="0" i="0" u="none" strike="noStrike" err="1">
                <a:solidFill>
                  <a:srgbClr val="000000"/>
                </a:solidFill>
                <a:effectLst/>
                <a:latin typeface="Arial" panose="020B0604020202020204" pitchFamily="34" charset="0"/>
              </a:rPr>
              <a:t>componentWillRecieveProps</a:t>
            </a:r>
            <a:r>
              <a:rPr lang="en-US" sz="1800" b="0" i="0" u="none" strike="noStrike">
                <a:solidFill>
                  <a:srgbClr val="000000"/>
                </a:solidFill>
                <a:effectLst/>
                <a:latin typeface="Arial" panose="020B0604020202020204" pitchFamily="34" charset="0"/>
              </a:rPr>
              <a:t> remember Mr. Yuk Means No! Stay Away!</a:t>
            </a:r>
          </a:p>
          <a:p>
            <a:pPr marL="457200">
              <a:buFont typeface="Arial" panose="020B0604020202020204" pitchFamily="34" charset="0"/>
              <a:buChar char="•"/>
            </a:pPr>
            <a:r>
              <a:rPr lang="en-US"/>
              <a:t> Yes, I wrote this. Not my finest work but miraculously that’s a completely functional component and </a:t>
            </a:r>
            <a:r>
              <a:rPr lang="en-US" err="1"/>
              <a:t>i</a:t>
            </a:r>
            <a:r>
              <a:rPr lang="en-US"/>
              <a:t> really hope that client has gotten around to throwing that thing away by now.</a:t>
            </a:r>
            <a:endParaRPr lang="en-US" sz="1800">
              <a:latin typeface="Arial"/>
              <a:cs typeface="Arial"/>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00C4E467-6C00-48ED-A09F-4266B0CF2298}" type="slidenum">
              <a:rPr lang="en-US" smtClean="0"/>
              <a:t>24</a:t>
            </a:fld>
            <a:endParaRPr lang="en-US"/>
          </a:p>
        </p:txBody>
      </p:sp>
    </p:spTree>
    <p:extLst>
      <p:ext uri="{BB962C8B-B14F-4D97-AF65-F5344CB8AC3E}">
        <p14:creationId xmlns:p14="http://schemas.microsoft.com/office/powerpoint/2010/main" val="4138795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no one cares about the old ways you could mess up. You’re all using hooks now and hooks solved everything, right?</a:t>
            </a:r>
          </a:p>
          <a:p>
            <a:endParaRPr lang="en-US" dirty="0"/>
          </a:p>
          <a:p>
            <a:r>
              <a:rPr lang="en-US" dirty="0"/>
              <a:t>Has anyone seen or written logic where you strung </a:t>
            </a:r>
            <a:r>
              <a:rPr lang="en-US" dirty="0" err="1"/>
              <a:t>useEffects</a:t>
            </a:r>
            <a:r>
              <a:rPr lang="en-US" dirty="0"/>
              <a:t> together where one depends on another depends on another depends on another until you can’t follow the series of events that need to occur? This can easily become almost as gross as the code I just showed you. </a:t>
            </a:r>
          </a:p>
        </p:txBody>
      </p:sp>
      <p:sp>
        <p:nvSpPr>
          <p:cNvPr id="4" name="Slide Number Placeholder 3"/>
          <p:cNvSpPr>
            <a:spLocks noGrp="1"/>
          </p:cNvSpPr>
          <p:nvPr>
            <p:ph type="sldNum" sz="quarter" idx="5"/>
          </p:nvPr>
        </p:nvSpPr>
        <p:spPr/>
        <p:txBody>
          <a:bodyPr/>
          <a:lstStyle/>
          <a:p>
            <a:fld id="{00C4E467-6C00-48ED-A09F-4266B0CF2298}" type="slidenum">
              <a:rPr lang="en-US"/>
              <a:t>25</a:t>
            </a:fld>
            <a:endParaRPr lang="en-US"/>
          </a:p>
        </p:txBody>
      </p:sp>
    </p:spTree>
    <p:extLst>
      <p:ext uri="{BB962C8B-B14F-4D97-AF65-F5344CB8AC3E}">
        <p14:creationId xmlns:p14="http://schemas.microsoft.com/office/powerpoint/2010/main" val="1077958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1200"/>
              </a:spcBef>
              <a:buFont typeface="Arial"/>
              <a:buChar char="•"/>
            </a:pPr>
            <a:r>
              <a:rPr lang="en-US" dirty="0" err="1"/>
              <a:t>UseEffect</a:t>
            </a:r>
            <a:r>
              <a:rPr lang="en-US" dirty="0"/>
              <a:t> should be used sparingly. It is for managing side-effects and we want to do our best to keep those to a minimum. Remember, React is more functional. functional programming depends on pure functions and pure functions do not have side-effects.</a:t>
            </a:r>
          </a:p>
        </p:txBody>
      </p:sp>
      <p:sp>
        <p:nvSpPr>
          <p:cNvPr id="4" name="Slide Number Placeholder 3"/>
          <p:cNvSpPr>
            <a:spLocks noGrp="1"/>
          </p:cNvSpPr>
          <p:nvPr>
            <p:ph type="sldNum" sz="quarter" idx="5"/>
          </p:nvPr>
        </p:nvSpPr>
        <p:spPr/>
        <p:txBody>
          <a:bodyPr/>
          <a:lstStyle/>
          <a:p>
            <a:fld id="{00C4E467-6C00-48ED-A09F-4266B0CF2298}" type="slidenum">
              <a:rPr lang="en-US"/>
              <a:t>26</a:t>
            </a:fld>
            <a:endParaRPr lang="en-US"/>
          </a:p>
        </p:txBody>
      </p:sp>
    </p:spTree>
    <p:extLst>
      <p:ext uri="{BB962C8B-B14F-4D97-AF65-F5344CB8AC3E}">
        <p14:creationId xmlns:p14="http://schemas.microsoft.com/office/powerpoint/2010/main" val="1476431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latin typeface="Arial"/>
              <a:cs typeface="Arial"/>
            </a:endParaRPr>
          </a:p>
        </p:txBody>
      </p:sp>
      <p:sp>
        <p:nvSpPr>
          <p:cNvPr id="4" name="Slide Number Placeholder 3"/>
          <p:cNvSpPr>
            <a:spLocks noGrp="1"/>
          </p:cNvSpPr>
          <p:nvPr>
            <p:ph type="sldNum" sz="quarter" idx="5"/>
          </p:nvPr>
        </p:nvSpPr>
        <p:spPr/>
        <p:txBody>
          <a:bodyPr/>
          <a:lstStyle/>
          <a:p>
            <a:fld id="{00C4E467-6C00-48ED-A09F-4266B0CF2298}" type="slidenum">
              <a:rPr lang="en-US"/>
              <a:t>28</a:t>
            </a:fld>
            <a:endParaRPr lang="en-US"/>
          </a:p>
        </p:txBody>
      </p:sp>
    </p:spTree>
    <p:extLst>
      <p:ext uri="{BB962C8B-B14F-4D97-AF65-F5344CB8AC3E}">
        <p14:creationId xmlns:p14="http://schemas.microsoft.com/office/powerpoint/2010/main" val="126665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React is just a library for handling the web presentation. It takes a number of other libraries and tools to make a fully functional SPA while with Angular, you get a full framework and you can get pretty far with just Angular. </a:t>
            </a:r>
          </a:p>
          <a:p>
            <a:endParaRPr lang="en-US">
              <a:cs typeface="Calibri"/>
            </a:endParaRPr>
          </a:p>
          <a:p>
            <a:r>
              <a:rPr lang="en-US">
                <a:cs typeface="Calibri"/>
              </a:rPr>
              <a:t>In react you need to pick a router and a build tool and consider a state management tool and a number of other choices. </a:t>
            </a:r>
          </a:p>
          <a:p>
            <a:endParaRPr lang="en-US">
              <a:cs typeface="Calibri"/>
            </a:endParaRPr>
          </a:p>
          <a:p>
            <a:r>
              <a:rPr lang="en-US">
                <a:cs typeface="Calibri"/>
              </a:rPr>
              <a:t>This can be overwhelming when you enter this ecosystem. Even on an existing project, you'll need to learn all the technologies chosen to get the whole app working. I definitely struggled with this. </a:t>
            </a:r>
          </a:p>
        </p:txBody>
      </p:sp>
      <p:sp>
        <p:nvSpPr>
          <p:cNvPr id="4" name="Slide Number Placeholder 3"/>
          <p:cNvSpPr>
            <a:spLocks noGrp="1"/>
          </p:cNvSpPr>
          <p:nvPr>
            <p:ph type="sldNum" sz="quarter" idx="5"/>
          </p:nvPr>
        </p:nvSpPr>
        <p:spPr/>
        <p:txBody>
          <a:bodyPr/>
          <a:lstStyle/>
          <a:p>
            <a:fld id="{00C4E467-6C00-48ED-A09F-4266B0CF2298}" type="slidenum">
              <a:rPr lang="en-US"/>
              <a:t>29</a:t>
            </a:fld>
            <a:endParaRPr lang="en-US"/>
          </a:p>
        </p:txBody>
      </p:sp>
    </p:spTree>
    <p:extLst>
      <p:ext uri="{BB962C8B-B14F-4D97-AF65-F5344CB8AC3E}">
        <p14:creationId xmlns:p14="http://schemas.microsoft.com/office/powerpoint/2010/main" val="282282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environment I worked in used react, react-router, redux, react-redux, enzyme, webpack, and a number of different libraries to make up the whole ecosystem of the app. I was overwhelmed. I was able to get things working and there were even times when </a:t>
            </a:r>
            <a:r>
              <a:rPr lang="en-US" err="1"/>
              <a:t>i</a:t>
            </a:r>
            <a:r>
              <a:rPr lang="en-US"/>
              <a:t> thought I knew what was going on but over time as we onboarded new team members who were looking for me for understanding it became clear I didn’t actually understand how these individual parts worked. </a:t>
            </a:r>
          </a:p>
        </p:txBody>
      </p:sp>
      <p:sp>
        <p:nvSpPr>
          <p:cNvPr id="4" name="Slide Number Placeholder 3"/>
          <p:cNvSpPr>
            <a:spLocks noGrp="1"/>
          </p:cNvSpPr>
          <p:nvPr>
            <p:ph type="sldNum" sz="quarter" idx="5"/>
          </p:nvPr>
        </p:nvSpPr>
        <p:spPr/>
        <p:txBody>
          <a:bodyPr/>
          <a:lstStyle/>
          <a:p>
            <a:fld id="{00C4E467-6C00-48ED-A09F-4266B0CF2298}" type="slidenum">
              <a:rPr lang="en-US"/>
              <a:t>30</a:t>
            </a:fld>
            <a:endParaRPr lang="en-US"/>
          </a:p>
        </p:txBody>
      </p:sp>
    </p:spTree>
    <p:extLst>
      <p:ext uri="{BB962C8B-B14F-4D97-AF65-F5344CB8AC3E}">
        <p14:creationId xmlns:p14="http://schemas.microsoft.com/office/powerpoint/2010/main" val="65046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200"/>
              </a:spcBef>
              <a:buFont typeface="Arial"/>
              <a:buChar char="•"/>
            </a:pPr>
            <a:r>
              <a:rPr lang="en-US" dirty="0"/>
              <a:t>As </a:t>
            </a:r>
            <a:r>
              <a:rPr lang="en-US" dirty="0" err="1"/>
              <a:t>i</a:t>
            </a:r>
            <a:r>
              <a:rPr lang="en-US" dirty="0"/>
              <a:t> started breaking things down and focusing on each library individually it became clear that the code </a:t>
            </a:r>
            <a:r>
              <a:rPr lang="en-US" dirty="0" err="1"/>
              <a:t>i</a:t>
            </a:r>
            <a:r>
              <a:rPr lang="en-US" dirty="0"/>
              <a:t> was writing was less than ideal. I learned a lot when I finally took this time and my code improved exponentially. I’ve taken this lesson with me every time I approach a new technology or library and it has made all the difference.</a:t>
            </a:r>
          </a:p>
          <a:p>
            <a:pPr marL="285750" indent="-285750">
              <a:spcBef>
                <a:spcPts val="1200"/>
              </a:spcBef>
              <a:buFont typeface="Arial"/>
              <a:buChar char="•"/>
            </a:pPr>
            <a:r>
              <a:rPr lang="en-US" dirty="0"/>
              <a:t>I see this struggle a lot when helping people get up to speed on any new paradigm but </a:t>
            </a:r>
            <a:r>
              <a:rPr lang="en-US" dirty="0" err="1"/>
              <a:t>javascript</a:t>
            </a:r>
            <a:r>
              <a:rPr lang="en-US" dirty="0"/>
              <a:t> and react are especially bad.</a:t>
            </a:r>
          </a:p>
          <a:p>
            <a:pPr marL="285750" indent="-285750">
              <a:spcBef>
                <a:spcPts val="1200"/>
              </a:spcBef>
              <a:buFont typeface="Arial"/>
              <a:buChar char="•"/>
            </a:pPr>
            <a:r>
              <a:rPr lang="en-US" dirty="0"/>
              <a:t>A new dev would likely need to learn all of those things AND Typescript and linting and a ton of other things. </a:t>
            </a:r>
          </a:p>
          <a:p>
            <a:pPr marL="285750" marR="0" lvl="0" indent="-285750" algn="l" defTabSz="914400" rtl="0" eaLnBrk="1" fontAlgn="auto" latinLnBrk="0" hangingPunct="1">
              <a:lnSpc>
                <a:spcPct val="100000"/>
              </a:lnSpc>
              <a:spcBef>
                <a:spcPts val="1200"/>
              </a:spcBef>
              <a:spcAft>
                <a:spcPts val="0"/>
              </a:spcAft>
              <a:buClrTx/>
              <a:buSzTx/>
              <a:buFont typeface="Arial"/>
              <a:buChar char="•"/>
              <a:tabLst/>
              <a:defRPr/>
            </a:pPr>
            <a:r>
              <a:rPr lang="en-US" dirty="0"/>
              <a:t>Try to take some time and really break down each tool you are using and try playing with it in isolation. It will really help you fit these pieces together. You’ll begin to see the hard boundaries between each tool which will help you write better abstractions using the right tool and really utilize each tool’s strength.</a:t>
            </a:r>
          </a:p>
          <a:p>
            <a:pPr marL="285750" indent="-285750">
              <a:spcBef>
                <a:spcPts val="1200"/>
              </a:spcBef>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00C4E467-6C00-48ED-A09F-4266B0CF2298}" type="slidenum">
              <a:rPr lang="en-US"/>
              <a:t>31</a:t>
            </a:fld>
            <a:endParaRPr lang="en-US"/>
          </a:p>
        </p:txBody>
      </p:sp>
    </p:spTree>
    <p:extLst>
      <p:ext uri="{BB962C8B-B14F-4D97-AF65-F5344CB8AC3E}">
        <p14:creationId xmlns:p14="http://schemas.microsoft.com/office/powerpoint/2010/main" val="205352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NEEDS WORK!!</a:t>
            </a:r>
          </a:p>
        </p:txBody>
      </p:sp>
      <p:sp>
        <p:nvSpPr>
          <p:cNvPr id="4" name="Slide Number Placeholder 3"/>
          <p:cNvSpPr>
            <a:spLocks noGrp="1"/>
          </p:cNvSpPr>
          <p:nvPr>
            <p:ph type="sldNum" sz="quarter" idx="5"/>
          </p:nvPr>
        </p:nvSpPr>
        <p:spPr/>
        <p:txBody>
          <a:bodyPr/>
          <a:lstStyle/>
          <a:p>
            <a:fld id="{00C4E467-6C00-48ED-A09F-4266B0CF2298}" type="slidenum">
              <a:rPr lang="en-US" smtClean="0"/>
              <a:t>3</a:t>
            </a:fld>
            <a:endParaRPr lang="en-US"/>
          </a:p>
        </p:txBody>
      </p:sp>
    </p:spTree>
    <p:extLst>
      <p:ext uri="{BB962C8B-B14F-4D97-AF65-F5344CB8AC3E}">
        <p14:creationId xmlns:p14="http://schemas.microsoft.com/office/powerpoint/2010/main" val="2177513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gn="l" rtl="0" fontAlgn="base">
              <a:spcBef>
                <a:spcPts val="0"/>
              </a:spcBef>
              <a:spcAft>
                <a:spcPts val="0"/>
              </a:spcAft>
              <a:buFont typeface="Arial" panose="020B0604020202020204" pitchFamily="34" charset="0"/>
              <a:buNone/>
            </a:pPr>
            <a:endParaRPr lang="en-US" sz="1800" b="0" i="0" u="none" strike="noStrike">
              <a:solidFill>
                <a:srgbClr val="000000"/>
              </a:solidFill>
              <a:effectLst/>
              <a:latin typeface="Arial" panose="020B0604020202020204" pitchFamily="34" charset="0"/>
              <a:cs typeface="Arial"/>
            </a:endParaRPr>
          </a:p>
        </p:txBody>
      </p:sp>
      <p:sp>
        <p:nvSpPr>
          <p:cNvPr id="4" name="Slide Number Placeholder 3"/>
          <p:cNvSpPr>
            <a:spLocks noGrp="1"/>
          </p:cNvSpPr>
          <p:nvPr>
            <p:ph type="sldNum" sz="quarter" idx="5"/>
          </p:nvPr>
        </p:nvSpPr>
        <p:spPr/>
        <p:txBody>
          <a:bodyPr/>
          <a:lstStyle/>
          <a:p>
            <a:fld id="{00C4E467-6C00-48ED-A09F-4266B0CF2298}" type="slidenum">
              <a:rPr lang="en-US" smtClean="0"/>
              <a:t>32</a:t>
            </a:fld>
            <a:endParaRPr lang="en-US"/>
          </a:p>
        </p:txBody>
      </p:sp>
    </p:spTree>
    <p:extLst>
      <p:ext uri="{BB962C8B-B14F-4D97-AF65-F5344CB8AC3E}">
        <p14:creationId xmlns:p14="http://schemas.microsoft.com/office/powerpoint/2010/main" val="1304895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200"/>
              </a:spcBef>
              <a:buFont typeface="Arial"/>
              <a:buChar char="•"/>
            </a:pPr>
            <a:r>
              <a:rPr lang="en-US"/>
              <a:t>Before react most of the common frameworks would manipulate the DOM by finding elements in already rendered html templates and calling methods or setting properties on them. </a:t>
            </a:r>
          </a:p>
          <a:p>
            <a:pPr marL="285750" indent="-285750">
              <a:spcBef>
                <a:spcPts val="1200"/>
              </a:spcBef>
              <a:buFont typeface="Arial"/>
              <a:buChar char="•"/>
            </a:pPr>
            <a:r>
              <a:rPr lang="en-US">
                <a:ea typeface="Calibri"/>
                <a:cs typeface="Calibri"/>
              </a:rPr>
              <a:t>Before I worked with React I'd only worked with </a:t>
            </a:r>
            <a:r>
              <a:rPr lang="en-US" err="1">
                <a:ea typeface="Calibri"/>
                <a:cs typeface="Calibri"/>
              </a:rPr>
              <a:t>Angularjs</a:t>
            </a:r>
            <a:r>
              <a:rPr lang="en-US">
                <a:ea typeface="Calibri"/>
                <a:cs typeface="Calibri"/>
              </a:rPr>
              <a:t>(just Angular at the time) and a little bit of </a:t>
            </a:r>
            <a:r>
              <a:rPr lang="en-US" err="1">
                <a:ea typeface="Calibri"/>
                <a:cs typeface="Calibri"/>
              </a:rPr>
              <a:t>jsquery</a:t>
            </a:r>
            <a:r>
              <a:rPr lang="en-US">
                <a:ea typeface="Calibri"/>
                <a:cs typeface="Calibri"/>
              </a:rPr>
              <a:t> and they had a wildly different philosophy for adding functionality to the page. They were more html-first where you wrote your html templates and </a:t>
            </a:r>
            <a:r>
              <a:rPr lang="en-US" err="1">
                <a:ea typeface="Calibri"/>
                <a:cs typeface="Calibri"/>
              </a:rPr>
              <a:t>js</a:t>
            </a:r>
            <a:r>
              <a:rPr lang="en-US">
                <a:ea typeface="Calibri"/>
                <a:cs typeface="Calibri"/>
              </a:rPr>
              <a:t> separate and then bound your </a:t>
            </a:r>
            <a:r>
              <a:rPr lang="en-US" err="1">
                <a:ea typeface="Calibri"/>
                <a:cs typeface="Calibri"/>
              </a:rPr>
              <a:t>js</a:t>
            </a:r>
            <a:r>
              <a:rPr lang="en-US">
                <a:ea typeface="Calibri"/>
                <a:cs typeface="Calibri"/>
              </a:rPr>
              <a:t> to DOM events somehow</a:t>
            </a:r>
          </a:p>
        </p:txBody>
      </p:sp>
      <p:sp>
        <p:nvSpPr>
          <p:cNvPr id="4" name="Slide Number Placeholder 3"/>
          <p:cNvSpPr>
            <a:spLocks noGrp="1"/>
          </p:cNvSpPr>
          <p:nvPr>
            <p:ph type="sldNum" sz="quarter" idx="5"/>
          </p:nvPr>
        </p:nvSpPr>
        <p:spPr/>
        <p:txBody>
          <a:bodyPr/>
          <a:lstStyle/>
          <a:p>
            <a:fld id="{00C4E467-6C00-48ED-A09F-4266B0CF2298}" type="slidenum">
              <a:rPr lang="en-US"/>
              <a:t>33</a:t>
            </a:fld>
            <a:endParaRPr lang="en-US"/>
          </a:p>
        </p:txBody>
      </p:sp>
    </p:spTree>
    <p:extLst>
      <p:ext uri="{BB962C8B-B14F-4D97-AF65-F5344CB8AC3E}">
        <p14:creationId xmlns:p14="http://schemas.microsoft.com/office/powerpoint/2010/main" val="1245055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React takes a Different approach. In React, The DOM is the product of your code. Your components output html-like markup called JSX that makes the "virtual DOM" then that newly generated "virtual DOM" is compared to the previously generated one and paints the differences in the real DOM. </a:t>
            </a:r>
          </a:p>
          <a:p>
            <a:pPr marL="171450" indent="-171450">
              <a:spcBef>
                <a:spcPts val="1200"/>
              </a:spcBef>
              <a:buFont typeface="Arial"/>
              <a:buChar char="•"/>
            </a:pPr>
            <a:r>
              <a:rPr lang="en-US"/>
              <a:t>This requires a completely different way of thinking about how you structure your code. </a:t>
            </a:r>
          </a:p>
          <a:p>
            <a:pPr marL="171450" indent="-171450">
              <a:spcBef>
                <a:spcPts val="1200"/>
              </a:spcBef>
              <a:buFont typeface="Arial"/>
              <a:buChar char="•"/>
            </a:pPr>
            <a:r>
              <a:rPr lang="en-US"/>
              <a:t>But coming from limited </a:t>
            </a:r>
            <a:r>
              <a:rPr lang="en-US" err="1"/>
              <a:t>js</a:t>
            </a:r>
            <a:r>
              <a:rPr lang="en-US"/>
              <a:t> experience before this with Agular(1) and </a:t>
            </a:r>
            <a:r>
              <a:rPr lang="en-US" err="1"/>
              <a:t>jquery</a:t>
            </a:r>
            <a:r>
              <a:rPr lang="en-US"/>
              <a:t> development I found a much harder way to do things. </a:t>
            </a:r>
            <a:endParaRPr lang="en-US">
              <a:ea typeface="Calibri"/>
              <a:cs typeface="Calibri"/>
            </a:endParaRPr>
          </a:p>
        </p:txBody>
      </p:sp>
      <p:sp>
        <p:nvSpPr>
          <p:cNvPr id="4" name="Slide Number Placeholder 3"/>
          <p:cNvSpPr>
            <a:spLocks noGrp="1"/>
          </p:cNvSpPr>
          <p:nvPr>
            <p:ph type="sldNum" sz="quarter" idx="5"/>
          </p:nvPr>
        </p:nvSpPr>
        <p:spPr/>
        <p:txBody>
          <a:bodyPr/>
          <a:lstStyle/>
          <a:p>
            <a:fld id="{00C4E467-6C00-48ED-A09F-4266B0CF2298}" type="slidenum">
              <a:rPr lang="en-US"/>
              <a:t>34</a:t>
            </a:fld>
            <a:endParaRPr lang="en-US"/>
          </a:p>
        </p:txBody>
      </p:sp>
    </p:spTree>
    <p:extLst>
      <p:ext uri="{BB962C8B-B14F-4D97-AF65-F5344CB8AC3E}">
        <p14:creationId xmlns:p14="http://schemas.microsoft.com/office/powerpoint/2010/main" val="3127999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a:cs typeface="Arial"/>
              </a:rPr>
              <a:t>The way react manipulates the </a:t>
            </a:r>
            <a:r>
              <a:rPr lang="en-US" sz="1800" b="0" i="0" u="none" strike="noStrike" err="1">
                <a:solidFill>
                  <a:srgbClr val="000000"/>
                </a:solidFill>
                <a:effectLst/>
                <a:latin typeface="Arial"/>
                <a:cs typeface="Arial"/>
              </a:rPr>
              <a:t>dom</a:t>
            </a:r>
            <a:endParaRPr lang="en-US" sz="1800" b="0" i="0" u="none" strike="noStrike">
              <a:solidFill>
                <a:srgbClr val="000000"/>
              </a:solidFill>
              <a:effectLst/>
              <a:latin typeface="Arial"/>
              <a:cs typeface="Arial"/>
            </a:endParaRP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a:cs typeface="Arial"/>
              </a:rPr>
              <a:t>The first few forms I tried to write in React I thought using Refs were the way to go.</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a:cs typeface="Arial"/>
              </a:rPr>
              <a:t>This is probably the worst way to use refs.</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a:cs typeface="Arial"/>
              </a:rPr>
              <a:t>This goes against how React works</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a:cs typeface="Arial"/>
              </a:rPr>
              <a:t>If anything else needs to update based on the state of those inputs they’d have to continue to interface with the DOM instead of observing that state.</a:t>
            </a:r>
          </a:p>
          <a:p>
            <a:pPr marL="457200"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Arial"/>
                <a:cs typeface="Arial"/>
              </a:rPr>
              <a:t>You should use the </a:t>
            </a:r>
            <a:r>
              <a:rPr lang="en-US" sz="1800" b="0" i="0" u="none" strike="noStrike" err="1">
                <a:solidFill>
                  <a:srgbClr val="000000"/>
                </a:solidFill>
                <a:effectLst/>
                <a:latin typeface="Arial"/>
                <a:cs typeface="Arial"/>
              </a:rPr>
              <a:t>react’s</a:t>
            </a:r>
            <a:r>
              <a:rPr lang="en-US" sz="1800" b="0" i="0" u="none" strike="noStrike">
                <a:solidFill>
                  <a:srgbClr val="000000"/>
                </a:solidFill>
                <a:effectLst/>
                <a:latin typeface="Arial"/>
                <a:cs typeface="Arial"/>
              </a:rPr>
              <a:t> lifecycle to your advantage when you can</a:t>
            </a:r>
          </a:p>
          <a:p>
            <a:pPr marL="457200">
              <a:buFont typeface="Arial" panose="020B0604020202020204" pitchFamily="34" charset="0"/>
              <a:buChar char="•"/>
            </a:pPr>
            <a:r>
              <a:rPr lang="en-US"/>
              <a:t>A more common use case would be to control focus on a page and things like that. </a:t>
            </a:r>
            <a:endParaRPr lang="en-US" sz="1800">
              <a:latin typeface="Arial"/>
              <a:cs typeface="Arial"/>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00C4E467-6C00-48ED-A09F-4266B0CF2298}" type="slidenum">
              <a:rPr lang="en-US" smtClean="0"/>
              <a:t>35</a:t>
            </a:fld>
            <a:endParaRPr lang="en-US"/>
          </a:p>
        </p:txBody>
      </p:sp>
    </p:spTree>
    <p:extLst>
      <p:ext uri="{BB962C8B-B14F-4D97-AF65-F5344CB8AC3E}">
        <p14:creationId xmlns:p14="http://schemas.microsoft.com/office/powerpoint/2010/main" val="3281826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200"/>
              </a:spcBef>
              <a:buFont typeface="Arial"/>
              <a:buChar char="•"/>
            </a:pPr>
            <a:r>
              <a:rPr lang="en-US" dirty="0"/>
              <a:t>The first resource I send to anyone asking how to get started working with react is a page in </a:t>
            </a:r>
            <a:r>
              <a:rPr lang="en-US" dirty="0" err="1"/>
              <a:t>react’s</a:t>
            </a:r>
            <a:r>
              <a:rPr lang="en-US" dirty="0"/>
              <a:t> own documentation titles “thinking in react” that breaks down how different react is from the popular frameworks that came before it. </a:t>
            </a:r>
          </a:p>
          <a:p>
            <a:pPr marL="285750" indent="-285750">
              <a:spcBef>
                <a:spcPts val="1200"/>
              </a:spcBef>
              <a:buFont typeface="Arial"/>
              <a:buChar char="•"/>
            </a:pPr>
            <a:r>
              <a:rPr lang="en-US" dirty="0"/>
              <a:t>It's a framework for helping you identify your different components, your different bits of state, and where it would make the most sense for that state to live.</a:t>
            </a:r>
          </a:p>
          <a:p>
            <a:endParaRPr lang="en-US" dirty="0"/>
          </a:p>
        </p:txBody>
      </p:sp>
      <p:sp>
        <p:nvSpPr>
          <p:cNvPr id="4" name="Slide Number Placeholder 3"/>
          <p:cNvSpPr>
            <a:spLocks noGrp="1"/>
          </p:cNvSpPr>
          <p:nvPr>
            <p:ph type="sldNum" sz="quarter" idx="5"/>
          </p:nvPr>
        </p:nvSpPr>
        <p:spPr/>
        <p:txBody>
          <a:bodyPr/>
          <a:lstStyle/>
          <a:p>
            <a:fld id="{00C4E467-6C00-48ED-A09F-4266B0CF2298}" type="slidenum">
              <a:rPr lang="en-US" smtClean="0"/>
              <a:t>36</a:t>
            </a:fld>
            <a:endParaRPr lang="en-US"/>
          </a:p>
        </p:txBody>
      </p:sp>
    </p:spTree>
    <p:extLst>
      <p:ext uri="{BB962C8B-B14F-4D97-AF65-F5344CB8AC3E}">
        <p14:creationId xmlns:p14="http://schemas.microsoft.com/office/powerpoint/2010/main" val="1208202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200"/>
              </a:spcBef>
              <a:buFont typeface="Arial"/>
              <a:buChar char="•"/>
            </a:pPr>
            <a:r>
              <a:rPr lang="en-US" dirty="0"/>
              <a:t>Before working with any technology be sure you understand what exactly it is doing and HOW it’s doing this. Specifically what makes this different from other tech I may have used to accomplish this goal in the past. </a:t>
            </a:r>
          </a:p>
          <a:p>
            <a:pPr marL="285750" indent="-285750">
              <a:spcBef>
                <a:spcPts val="1200"/>
              </a:spcBef>
              <a:buFont typeface="Arial"/>
              <a:buChar char="•"/>
            </a:pPr>
            <a:r>
              <a:rPr lang="en-US" dirty="0"/>
              <a:t>If it feels like it's difficult to accomplish simple or common things and you're wondering "how is this thing so popular?" You're probably using it wrong.</a:t>
            </a:r>
          </a:p>
          <a:p>
            <a:pPr marL="0" lvl="0" indent="-285750">
              <a:buFont typeface="Arial" panose="020B0604020202020204" pitchFamily="34" charset="0"/>
              <a:buChar char="•"/>
            </a:pPr>
            <a:r>
              <a:rPr lang="en-US" dirty="0">
                <a:solidFill>
                  <a:srgbClr val="000000"/>
                </a:solidFill>
              </a:rPr>
              <a:t>These struggles made me a better developer.</a:t>
            </a:r>
            <a:endParaRPr lang="en-US" dirty="0">
              <a:solidFill>
                <a:srgbClr val="000000"/>
              </a:solidFill>
              <a:cs typeface="Calibri" panose="020F0502020204030204"/>
            </a:endParaRPr>
          </a:p>
          <a:p>
            <a:pPr lvl="0" indent="-285750">
              <a:buFont typeface="Arial" panose="020B0604020202020204" pitchFamily="34" charset="0"/>
              <a:buChar char="•"/>
            </a:pPr>
            <a:r>
              <a:rPr lang="en-US" dirty="0">
                <a:solidFill>
                  <a:srgbClr val="000000"/>
                </a:solidFill>
              </a:rPr>
              <a:t>Hopefully someone out there can learn from my mistakes.</a:t>
            </a:r>
          </a:p>
          <a:p>
            <a:pPr marL="285750" indent="-285750">
              <a:spcBef>
                <a:spcPts val="1200"/>
              </a:spcBef>
              <a:buFont typeface="Arial"/>
              <a:buChar char="•"/>
            </a:pPr>
            <a:endParaRPr lang="en-US" dirty="0"/>
          </a:p>
        </p:txBody>
      </p:sp>
      <p:sp>
        <p:nvSpPr>
          <p:cNvPr id="4" name="Slide Number Placeholder 3"/>
          <p:cNvSpPr>
            <a:spLocks noGrp="1"/>
          </p:cNvSpPr>
          <p:nvPr>
            <p:ph type="sldNum" sz="quarter" idx="5"/>
          </p:nvPr>
        </p:nvSpPr>
        <p:spPr/>
        <p:txBody>
          <a:bodyPr/>
          <a:lstStyle/>
          <a:p>
            <a:fld id="{00C4E467-6C00-48ED-A09F-4266B0CF2298}" type="slidenum">
              <a:rPr lang="en-US"/>
              <a:t>37</a:t>
            </a:fld>
            <a:endParaRPr lang="en-US"/>
          </a:p>
        </p:txBody>
      </p:sp>
    </p:spTree>
    <p:extLst>
      <p:ext uri="{BB962C8B-B14F-4D97-AF65-F5344CB8AC3E}">
        <p14:creationId xmlns:p14="http://schemas.microsoft.com/office/powerpoint/2010/main" val="292373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So that’s my list of lesson I’ve learned in </a:t>
            </a:r>
            <a:r>
              <a:rPr lang="en-US" sz="1800" b="0" i="0" u="none" strike="noStrike" dirty="0" err="1">
                <a:solidFill>
                  <a:srgbClr val="000000"/>
                </a:solidFill>
                <a:effectLst/>
                <a:latin typeface="Arial" panose="020B0604020202020204" pitchFamily="34" charset="0"/>
              </a:rPr>
              <a:t>Reactjs</a:t>
            </a:r>
            <a:r>
              <a:rPr lang="en-US" sz="1800" b="0" i="0" u="none" strike="noStrike" dirty="0">
                <a:solidFill>
                  <a:srgbClr val="000000"/>
                </a:solidFill>
                <a:effectLst/>
                <a:latin typeface="Arial" panose="020B0604020202020204" pitchFamily="34" charset="0"/>
              </a:rPr>
              <a:t>. Despite how frustrating it was, I had a lot of fun. Hopefully you enjoyed this talk and got something from it. Even if it was just a few laughs. </a:t>
            </a:r>
          </a:p>
          <a:p>
            <a:pPr marL="0" lvl="0" indent="-285750">
              <a:buFont typeface="Arial" panose="020B0604020202020204" pitchFamily="34" charset="0"/>
              <a:buChar char="•"/>
            </a:pPr>
            <a:r>
              <a:rPr lang="en-US" dirty="0">
                <a:solidFill>
                  <a:srgbClr val="000000"/>
                </a:solidFill>
              </a:rPr>
              <a:t>These struggles made me a better developer.</a:t>
            </a:r>
            <a:endParaRPr lang="en-US" dirty="0">
              <a:solidFill>
                <a:srgbClr val="000000"/>
              </a:solidFill>
              <a:cs typeface="Calibri" panose="020F0502020204030204"/>
            </a:endParaRPr>
          </a:p>
          <a:p>
            <a:pPr lvl="0" indent="-285750">
              <a:buFont typeface="Arial" panose="020B0604020202020204" pitchFamily="34" charset="0"/>
              <a:buChar char="•"/>
            </a:pPr>
            <a:r>
              <a:rPr lang="en-US" dirty="0">
                <a:solidFill>
                  <a:srgbClr val="000000"/>
                </a:solidFill>
              </a:rPr>
              <a:t>Hopefully someone out there can learn from my mistakes.</a:t>
            </a:r>
          </a:p>
          <a:p>
            <a:endParaRPr lang="en-US" dirty="0"/>
          </a:p>
        </p:txBody>
      </p:sp>
      <p:sp>
        <p:nvSpPr>
          <p:cNvPr id="4" name="Slide Number Placeholder 3"/>
          <p:cNvSpPr>
            <a:spLocks noGrp="1"/>
          </p:cNvSpPr>
          <p:nvPr>
            <p:ph type="sldNum" sz="quarter" idx="5"/>
          </p:nvPr>
        </p:nvSpPr>
        <p:spPr/>
        <p:txBody>
          <a:bodyPr/>
          <a:lstStyle/>
          <a:p>
            <a:fld id="{00C4E467-6C00-48ED-A09F-4266B0CF2298}" type="slidenum">
              <a:rPr lang="en-US" smtClean="0"/>
              <a:t>38</a:t>
            </a:fld>
            <a:endParaRPr lang="en-US"/>
          </a:p>
        </p:txBody>
      </p:sp>
    </p:spTree>
    <p:extLst>
      <p:ext uri="{BB962C8B-B14F-4D97-AF65-F5344CB8AC3E}">
        <p14:creationId xmlns:p14="http://schemas.microsoft.com/office/powerpoint/2010/main" val="194151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Who here has felt like they've written some bad code in their career? </a:t>
            </a:r>
          </a:p>
          <a:p>
            <a:pPr marL="457200" lvl="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Who has nightmares about that code and your experience maintaining it? </a:t>
            </a:r>
          </a:p>
          <a:p>
            <a:pPr marL="457200" lvl="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a:cs typeface="Arial"/>
              </a:rPr>
              <a:t>Anyone's bad code still running in production? </a:t>
            </a:r>
          </a:p>
          <a:p>
            <a:pPr marL="342900" lvl="1" indent="-171450">
              <a:buFont typeface="Arial" panose="020B0604020202020204" pitchFamily="34" charset="0"/>
              <a:buChar char="•"/>
            </a:pPr>
            <a:r>
              <a:rPr lang="en-US" dirty="0">
                <a:solidFill>
                  <a:srgbClr val="000000"/>
                </a:solidFill>
              </a:rPr>
              <a:t>I made A LOT of mistakes while learning react. I've written some ugly code in react that worked great but boy were there better ways to do it to make it more readable and maintainable. </a:t>
            </a:r>
          </a:p>
          <a:p>
            <a:pPr lvl="1" indent="-285750">
              <a:buFont typeface="Arial" panose="020B0604020202020204" pitchFamily="34" charset="0"/>
              <a:buChar char="•"/>
            </a:pPr>
            <a:r>
              <a:rPr lang="en-US" dirty="0"/>
              <a:t>This talk is my confession of what I now consider mistakes in react.  </a:t>
            </a:r>
          </a:p>
          <a:p>
            <a:pPr marL="4572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very first being...</a:t>
            </a:r>
          </a:p>
          <a:p>
            <a:pPr lvl="1" indent="-285750">
              <a:buFont typeface="Arial" panose="020B0604020202020204" pitchFamily="34" charset="0"/>
              <a:buChar char="•"/>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0C4E467-6C00-48ED-A09F-4266B0CF2298}" type="slidenum">
              <a:rPr lang="en-US"/>
              <a:t>4</a:t>
            </a:fld>
            <a:endParaRPr lang="en-US"/>
          </a:p>
        </p:txBody>
      </p:sp>
    </p:spTree>
    <p:extLst>
      <p:ext uri="{BB962C8B-B14F-4D97-AF65-F5344CB8AC3E}">
        <p14:creationId xmlns:p14="http://schemas.microsoft.com/office/powerpoint/2010/main" val="43651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I’ve made components way too big.</a:t>
            </a:r>
          </a:p>
          <a:p>
            <a:r>
              <a:rPr lang="en-US" sz="1800" b="0" i="0" u="none" strike="noStrike">
                <a:solidFill>
                  <a:srgbClr val="000000"/>
                </a:solidFill>
                <a:effectLst/>
                <a:latin typeface="Arial" panose="020B0604020202020204" pitchFamily="34" charset="0"/>
              </a:rPr>
              <a:t>Not just in their file size but in what their responsibilities are. </a:t>
            </a:r>
          </a:p>
          <a:p>
            <a:r>
              <a:rPr lang="en-US" sz="1800" b="0" i="0" u="none" strike="noStrike">
                <a:solidFill>
                  <a:srgbClr val="000000"/>
                </a:solidFill>
                <a:effectLst/>
                <a:latin typeface="Arial" panose="020B0604020202020204" pitchFamily="34" charset="0"/>
              </a:rPr>
              <a:t>Components are supposed to be reusable and the more you put in them the less reusable they become. </a:t>
            </a:r>
            <a:endParaRPr lang="en-US"/>
          </a:p>
        </p:txBody>
      </p:sp>
      <p:sp>
        <p:nvSpPr>
          <p:cNvPr id="4" name="Slide Number Placeholder 3"/>
          <p:cNvSpPr>
            <a:spLocks noGrp="1"/>
          </p:cNvSpPr>
          <p:nvPr>
            <p:ph type="sldNum" sz="quarter" idx="5"/>
          </p:nvPr>
        </p:nvSpPr>
        <p:spPr/>
        <p:txBody>
          <a:bodyPr/>
          <a:lstStyle/>
          <a:p>
            <a:fld id="{00C4E467-6C00-48ED-A09F-4266B0CF2298}" type="slidenum">
              <a:rPr lang="en-US" smtClean="0"/>
              <a:t>5</a:t>
            </a:fld>
            <a:endParaRPr lang="en-US"/>
          </a:p>
        </p:txBody>
      </p:sp>
    </p:spTree>
    <p:extLst>
      <p:ext uri="{BB962C8B-B14F-4D97-AF65-F5344CB8AC3E}">
        <p14:creationId xmlns:p14="http://schemas.microsoft.com/office/powerpoint/2010/main" val="1306774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This first way I made components too big is by putting all of my state and logic inside my page components. </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As you can see in this example, it’s an old class example but the concepts is the same, </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component has all this state and some event functions and it all needs to be passed into its child components without doing much with it itself.</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All of that state that had nothing to do with each other had to be passed down into the components that actually care</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Not only did that make it so effectively the whole page rendered every time anything changed it also made most of our components less reusable. </a:t>
            </a:r>
          </a:p>
        </p:txBody>
      </p:sp>
      <p:sp>
        <p:nvSpPr>
          <p:cNvPr id="4" name="Slide Number Placeholder 3"/>
          <p:cNvSpPr>
            <a:spLocks noGrp="1"/>
          </p:cNvSpPr>
          <p:nvPr>
            <p:ph type="sldNum" sz="quarter" idx="5"/>
          </p:nvPr>
        </p:nvSpPr>
        <p:spPr/>
        <p:txBody>
          <a:bodyPr/>
          <a:lstStyle/>
          <a:p>
            <a:fld id="{00C4E467-6C00-48ED-A09F-4266B0CF2298}" type="slidenum">
              <a:rPr lang="en-US"/>
              <a:t>6</a:t>
            </a:fld>
            <a:endParaRPr lang="en-US"/>
          </a:p>
        </p:txBody>
      </p:sp>
    </p:spTree>
    <p:extLst>
      <p:ext uri="{BB962C8B-B14F-4D97-AF65-F5344CB8AC3E}">
        <p14:creationId xmlns:p14="http://schemas.microsoft.com/office/powerpoint/2010/main" val="197989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a:cs typeface="Arial"/>
              </a:rPr>
              <a:t>Page components are a necessity to have a component for your route to navigate to and to organize the individual pieces of a page but they shouldn’t be holding much if any state.</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a:cs typeface="Arial"/>
              </a:rPr>
              <a:t>I also became more ok with stateless components. Initially I wasn’t aware of stateless functional components. I made every component a full class meaning they all had potential for state and they all had lifecycle methods I could play with. I know I don’t have any hook examples on here because they didn’t exist while I was learning these lessons but I do feel like is something lost when we’re not intentionally making a class component to hold state and now we’re back to having state everywhere.</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a:cs typeface="Arial"/>
              </a:rPr>
              <a:t>And finally when I do actually need to share state we start to think about centralized state management like context or redux that allow me to store my state outside of my components entirely and only expose that state directly to the components that will need it.</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a:cs typeface="Arial"/>
              </a:rPr>
              <a:t>See now this page component has no state because it didn’t actually need any of it and each individual child can take care of itself.</a:t>
            </a:r>
          </a:p>
        </p:txBody>
      </p:sp>
      <p:sp>
        <p:nvSpPr>
          <p:cNvPr id="4" name="Slide Number Placeholder 3"/>
          <p:cNvSpPr>
            <a:spLocks noGrp="1"/>
          </p:cNvSpPr>
          <p:nvPr>
            <p:ph type="sldNum" sz="quarter" idx="5"/>
          </p:nvPr>
        </p:nvSpPr>
        <p:spPr/>
        <p:txBody>
          <a:bodyPr/>
          <a:lstStyle/>
          <a:p>
            <a:fld id="{00C4E467-6C00-48ED-A09F-4266B0CF2298}" type="slidenum">
              <a:rPr lang="en-US" smtClean="0"/>
              <a:t>7</a:t>
            </a:fld>
            <a:endParaRPr lang="en-US"/>
          </a:p>
        </p:txBody>
      </p:sp>
    </p:spTree>
    <p:extLst>
      <p:ext uri="{BB962C8B-B14F-4D97-AF65-F5344CB8AC3E}">
        <p14:creationId xmlns:p14="http://schemas.microsoft.com/office/powerpoint/2010/main" val="2379715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Then there’s taking the quest for reusability too far and I think everyone can relate to doing something like this in any software they’ve written. I tried to make components that could do everything. I’d never have to make anything like it again. This abstraction will cover all of the problems I could ever face. This is just another form of pre-optimization that we’re always tempted by</a:t>
            </a:r>
            <a:endParaRPr lang="en-US"/>
          </a:p>
        </p:txBody>
      </p:sp>
      <p:sp>
        <p:nvSpPr>
          <p:cNvPr id="4" name="Slide Number Placeholder 3"/>
          <p:cNvSpPr>
            <a:spLocks noGrp="1"/>
          </p:cNvSpPr>
          <p:nvPr>
            <p:ph type="sldNum" sz="quarter" idx="5"/>
          </p:nvPr>
        </p:nvSpPr>
        <p:spPr/>
        <p:txBody>
          <a:bodyPr/>
          <a:lstStyle/>
          <a:p>
            <a:fld id="{00C4E467-6C00-48ED-A09F-4266B0CF2298}" type="slidenum">
              <a:rPr lang="en-US" smtClean="0"/>
              <a:t>8</a:t>
            </a:fld>
            <a:endParaRPr lang="en-US"/>
          </a:p>
        </p:txBody>
      </p:sp>
    </p:spTree>
    <p:extLst>
      <p:ext uri="{BB962C8B-B14F-4D97-AF65-F5344CB8AC3E}">
        <p14:creationId xmlns:p14="http://schemas.microsoft.com/office/powerpoint/2010/main" val="249156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Arial" panose="020B0604020202020204" pitchFamily="34" charset="0"/>
              </a:rPr>
              <a:t>But it’s easy to take this too far and end up with something incredibly complex that is challenging to maintain. I was writing tests for features that were never used. </a:t>
            </a:r>
            <a:endParaRPr lang="en-US"/>
          </a:p>
        </p:txBody>
      </p:sp>
      <p:sp>
        <p:nvSpPr>
          <p:cNvPr id="4" name="Slide Number Placeholder 3"/>
          <p:cNvSpPr>
            <a:spLocks noGrp="1"/>
          </p:cNvSpPr>
          <p:nvPr>
            <p:ph type="sldNum" sz="quarter" idx="5"/>
          </p:nvPr>
        </p:nvSpPr>
        <p:spPr/>
        <p:txBody>
          <a:bodyPr/>
          <a:lstStyle/>
          <a:p>
            <a:fld id="{00C4E467-6C00-48ED-A09F-4266B0CF2298}" type="slidenum">
              <a:rPr lang="en-US" smtClean="0"/>
              <a:t>9</a:t>
            </a:fld>
            <a:endParaRPr lang="en-US"/>
          </a:p>
        </p:txBody>
      </p:sp>
    </p:spTree>
    <p:extLst>
      <p:ext uri="{BB962C8B-B14F-4D97-AF65-F5344CB8AC3E}">
        <p14:creationId xmlns:p14="http://schemas.microsoft.com/office/powerpoint/2010/main" val="547012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Dots &amp; Client Logo">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14091A4-6334-524D-88E9-9FE988D64C0B}"/>
              </a:ext>
            </a:extLst>
          </p:cNvPr>
          <p:cNvPicPr>
            <a:picLocks noChangeAspect="1"/>
          </p:cNvPicPr>
          <p:nvPr/>
        </p:nvPicPr>
        <p:blipFill rotWithShape="1">
          <a:blip r:embed="rId2"/>
          <a:srcRect r="-2" b="2101"/>
          <a:stretch/>
        </p:blipFill>
        <p:spPr>
          <a:xfrm rot="10800000" flipH="1">
            <a:off x="0" y="-483569"/>
            <a:ext cx="3809373" cy="7341569"/>
          </a:xfrm>
          <a:prstGeom prst="rect">
            <a:avLst/>
          </a:prstGeom>
        </p:spPr>
      </p:pic>
      <p:sp>
        <p:nvSpPr>
          <p:cNvPr id="10" name="Oval 9">
            <a:extLst>
              <a:ext uri="{FF2B5EF4-FFF2-40B4-BE49-F238E27FC236}">
                <a16:creationId xmlns:a16="http://schemas.microsoft.com/office/drawing/2014/main" id="{7AB55488-EFE1-3C4E-B07B-042D5B3A74A0}"/>
              </a:ext>
            </a:extLst>
          </p:cNvPr>
          <p:cNvSpPr/>
          <p:nvPr/>
        </p:nvSpPr>
        <p:spPr>
          <a:xfrm>
            <a:off x="9316528" y="-552091"/>
            <a:ext cx="3243220" cy="3245596"/>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51301D5-E946-D94F-8724-7368A5E16D52}"/>
              </a:ext>
            </a:extLst>
          </p:cNvPr>
          <p:cNvSpPr>
            <a:spLocks noGrp="1"/>
          </p:cNvSpPr>
          <p:nvPr>
            <p:ph type="title" hasCustomPrompt="1"/>
          </p:nvPr>
        </p:nvSpPr>
        <p:spPr>
          <a:xfrm>
            <a:off x="2822711" y="3170817"/>
            <a:ext cx="8120271" cy="714795"/>
          </a:xfrm>
        </p:spPr>
        <p:txBody>
          <a:bodyPr anchor="b">
            <a:noAutofit/>
          </a:bodyPr>
          <a:lstStyle>
            <a:lvl1pPr>
              <a:defRPr lang="en-US" sz="4000" b="1" kern="1200" dirty="0">
                <a:solidFill>
                  <a:schemeClr val="tx1"/>
                </a:solidFill>
                <a:latin typeface="Verdana" panose="020B0604030504040204" pitchFamily="34" charset="0"/>
                <a:ea typeface="Verdana" panose="020B0604030504040204" pitchFamily="34" charset="0"/>
                <a:cs typeface="+mj-cs"/>
              </a:defRPr>
            </a:lvl1pPr>
          </a:lstStyle>
          <a:p>
            <a:br>
              <a:rPr lang="en-US"/>
            </a:br>
            <a:br>
              <a:rPr lang="en-US"/>
            </a:br>
            <a:r>
              <a:rPr lang="en-US"/>
              <a:t>Click to edit title</a:t>
            </a:r>
          </a:p>
        </p:txBody>
      </p:sp>
      <p:sp>
        <p:nvSpPr>
          <p:cNvPr id="14" name="Text Placeholder 2">
            <a:extLst>
              <a:ext uri="{FF2B5EF4-FFF2-40B4-BE49-F238E27FC236}">
                <a16:creationId xmlns:a16="http://schemas.microsoft.com/office/drawing/2014/main" id="{920B141C-9E8D-DB43-AF71-D501407B6C15}"/>
              </a:ext>
            </a:extLst>
          </p:cNvPr>
          <p:cNvSpPr>
            <a:spLocks noGrp="1"/>
          </p:cNvSpPr>
          <p:nvPr>
            <p:ph type="body" idx="1" hasCustomPrompt="1"/>
          </p:nvPr>
        </p:nvSpPr>
        <p:spPr>
          <a:xfrm>
            <a:off x="2822711" y="4005526"/>
            <a:ext cx="8120271" cy="714796"/>
          </a:xfrm>
        </p:spPr>
        <p:txBody>
          <a:bodyPr>
            <a:normAutofit/>
          </a:bodyPr>
          <a:lstStyle>
            <a:lvl1pPr marL="0" indent="0">
              <a:buNone/>
              <a:defRPr lang="en-US" sz="1600" kern="1200" dirty="0">
                <a:solidFill>
                  <a:schemeClr val="accent4"/>
                </a:solidFill>
                <a:latin typeface="Verdana" panose="020B0604030504040204" pitchFamily="34" charset="0"/>
                <a:ea typeface="Verdana" panose="020B0604030504040204" pitchFamily="34"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cxnSp>
        <p:nvCxnSpPr>
          <p:cNvPr id="15" name="Straight Connector 14">
            <a:extLst>
              <a:ext uri="{FF2B5EF4-FFF2-40B4-BE49-F238E27FC236}">
                <a16:creationId xmlns:a16="http://schemas.microsoft.com/office/drawing/2014/main" id="{1CB3CC75-635C-344F-BFDA-A35A26015AA3}"/>
              </a:ext>
            </a:extLst>
          </p:cNvPr>
          <p:cNvCxnSpPr>
            <a:cxnSpLocks/>
          </p:cNvCxnSpPr>
          <p:nvPr/>
        </p:nvCxnSpPr>
        <p:spPr>
          <a:xfrm>
            <a:off x="2830445" y="3885612"/>
            <a:ext cx="8002858"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E85E38A-B906-F54A-B773-295E9634BDFB}"/>
              </a:ext>
            </a:extLst>
          </p:cNvPr>
          <p:cNvSpPr/>
          <p:nvPr/>
        </p:nvSpPr>
        <p:spPr>
          <a:xfrm>
            <a:off x="188844" y="5987143"/>
            <a:ext cx="2122726" cy="701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780C2228-3554-5940-B956-BA9B7C40F03E}"/>
              </a:ext>
            </a:extLst>
          </p:cNvPr>
          <p:cNvSpPr>
            <a:spLocks noGrp="1"/>
          </p:cNvSpPr>
          <p:nvPr>
            <p:ph type="pic" sz="quarter" idx="11" hasCustomPrompt="1"/>
          </p:nvPr>
        </p:nvSpPr>
        <p:spPr>
          <a:xfrm>
            <a:off x="10065531" y="411151"/>
            <a:ext cx="1745214" cy="1570383"/>
          </a:xfrm>
          <a:solidFill>
            <a:schemeClr val="accent2">
              <a:lumMod val="90000"/>
            </a:schemeClr>
          </a:solidFill>
        </p:spPr>
        <p:txBody>
          <a:bodyPr/>
          <a:lstStyle>
            <a:lvl1pPr>
              <a:defRPr/>
            </a:lvl1pPr>
          </a:lstStyle>
          <a:p>
            <a:r>
              <a:rPr lang="en-US"/>
              <a:t>Client logo here</a:t>
            </a:r>
          </a:p>
        </p:txBody>
      </p:sp>
      <p:pic>
        <p:nvPicPr>
          <p:cNvPr id="21" name="Picture 20" descr="A picture containing clock, meter&#10;&#10;Description automatically generated">
            <a:extLst>
              <a:ext uri="{FF2B5EF4-FFF2-40B4-BE49-F238E27FC236}">
                <a16:creationId xmlns:a16="http://schemas.microsoft.com/office/drawing/2014/main" id="{E25B30E5-4B5C-BA46-AC73-608E3F21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07" y="5878187"/>
            <a:ext cx="2063662" cy="782472"/>
          </a:xfrm>
          <a:prstGeom prst="rect">
            <a:avLst/>
          </a:prstGeom>
        </p:spPr>
      </p:pic>
      <p:sp>
        <p:nvSpPr>
          <p:cNvPr id="12" name="Text Placeholder 19">
            <a:extLst>
              <a:ext uri="{FF2B5EF4-FFF2-40B4-BE49-F238E27FC236}">
                <a16:creationId xmlns:a16="http://schemas.microsoft.com/office/drawing/2014/main" id="{08B08BD3-42E7-4A52-BEEE-337561AC2D66}"/>
              </a:ext>
            </a:extLst>
          </p:cNvPr>
          <p:cNvSpPr>
            <a:spLocks noGrp="1"/>
          </p:cNvSpPr>
          <p:nvPr>
            <p:ph type="body" sz="quarter" idx="10"/>
          </p:nvPr>
        </p:nvSpPr>
        <p:spPr>
          <a:xfrm>
            <a:off x="2830445" y="2791027"/>
            <a:ext cx="8132529" cy="291907"/>
          </a:xfrm>
        </p:spPr>
        <p:txBody>
          <a:bodyPr>
            <a:normAutofit/>
          </a:bodyPr>
          <a:lstStyle>
            <a:lvl1pPr marL="0" indent="0">
              <a:buNone/>
              <a:defRPr lang="en-US" sz="1600" b="1" kern="1200" spc="300" dirty="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Tree>
    <p:extLst>
      <p:ext uri="{BB962C8B-B14F-4D97-AF65-F5344CB8AC3E}">
        <p14:creationId xmlns:p14="http://schemas.microsoft.com/office/powerpoint/2010/main" val="177278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941725-D7E0-4153-9A10-8964F74D65DD}"/>
              </a:ext>
            </a:extLst>
          </p:cNvPr>
          <p:cNvSpPr/>
          <p:nvPr/>
        </p:nvSpPr>
        <p:spPr>
          <a:xfrm>
            <a:off x="-16543" y="0"/>
            <a:ext cx="3657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at a table&#10;&#10;Description automatically generated">
            <a:extLst>
              <a:ext uri="{FF2B5EF4-FFF2-40B4-BE49-F238E27FC236}">
                <a16:creationId xmlns:a16="http://schemas.microsoft.com/office/drawing/2014/main" id="{CCDC8AEB-DB60-4496-B6AD-43BBA2A9C73C}"/>
              </a:ext>
            </a:extLst>
          </p:cNvPr>
          <p:cNvPicPr>
            <a:picLocks noChangeAspect="1"/>
          </p:cNvPicPr>
          <p:nvPr/>
        </p:nvPicPr>
        <p:blipFill rotWithShape="1">
          <a:blip r:embed="rId2">
            <a:extLst>
              <a:ext uri="{28A0092B-C50C-407E-A947-70E740481C1C}">
                <a14:useLocalDpi xmlns:a14="http://schemas.microsoft.com/office/drawing/2010/main" val="0"/>
              </a:ext>
            </a:extLst>
          </a:blip>
          <a:srcRect l="25061" r="35120"/>
          <a:stretch/>
        </p:blipFill>
        <p:spPr>
          <a:xfrm>
            <a:off x="-1" y="0"/>
            <a:ext cx="3641057" cy="6858000"/>
          </a:xfrm>
          <a:prstGeom prst="rect">
            <a:avLst/>
          </a:prstGeom>
        </p:spPr>
      </p:pic>
      <p:sp>
        <p:nvSpPr>
          <p:cNvPr id="8" name="Rectangle 7">
            <a:extLst>
              <a:ext uri="{FF2B5EF4-FFF2-40B4-BE49-F238E27FC236}">
                <a16:creationId xmlns:a16="http://schemas.microsoft.com/office/drawing/2014/main" id="{B261F1A7-7392-4DA7-93BC-624AA4081ECD}"/>
              </a:ext>
            </a:extLst>
          </p:cNvPr>
          <p:cNvSpPr/>
          <p:nvPr/>
        </p:nvSpPr>
        <p:spPr>
          <a:xfrm>
            <a:off x="-16543" y="-32327"/>
            <a:ext cx="3657600" cy="6890327"/>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F4FF0FC-929A-4A47-AF7D-A201C5906AE6}"/>
              </a:ext>
            </a:extLst>
          </p:cNvPr>
          <p:cNvSpPr>
            <a:spLocks noGrp="1"/>
          </p:cNvSpPr>
          <p:nvPr>
            <p:ph type="title" hasCustomPrompt="1"/>
          </p:nvPr>
        </p:nvSpPr>
        <p:spPr>
          <a:xfrm>
            <a:off x="3918090" y="727282"/>
            <a:ext cx="6460208" cy="918903"/>
          </a:xfrm>
        </p:spPr>
        <p:txBody>
          <a:bodyPr/>
          <a:lstStyle>
            <a:lvl1pPr>
              <a:defRPr>
                <a:latin typeface="Verdana" panose="020B0604030504040204" pitchFamily="34" charset="0"/>
                <a:ea typeface="Verdana" panose="020B0604030504040204" pitchFamily="34" charset="0"/>
              </a:defRPr>
            </a:lvl1pPr>
          </a:lstStyle>
          <a:p>
            <a:r>
              <a:rPr lang="en-US"/>
              <a:t>Click to edit title</a:t>
            </a:r>
          </a:p>
        </p:txBody>
      </p:sp>
      <p:sp>
        <p:nvSpPr>
          <p:cNvPr id="13" name="Text Placeholder 5">
            <a:extLst>
              <a:ext uri="{FF2B5EF4-FFF2-40B4-BE49-F238E27FC236}">
                <a16:creationId xmlns:a16="http://schemas.microsoft.com/office/drawing/2014/main" id="{6BA7A1B4-3FA9-46F4-9861-BBF18F6442D4}"/>
              </a:ext>
            </a:extLst>
          </p:cNvPr>
          <p:cNvSpPr>
            <a:spLocks noGrp="1"/>
          </p:cNvSpPr>
          <p:nvPr>
            <p:ph type="body" sz="quarter" idx="11" hasCustomPrompt="1"/>
          </p:nvPr>
        </p:nvSpPr>
        <p:spPr>
          <a:xfrm>
            <a:off x="223602" y="2322419"/>
            <a:ext cx="3177309" cy="2416362"/>
          </a:xfrm>
        </p:spPr>
        <p:txBody>
          <a:bodyPr>
            <a:normAutofit/>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E953D9A5-CB5A-4148-A339-6D3AB46E5671}"/>
              </a:ext>
            </a:extLst>
          </p:cNvPr>
          <p:cNvSpPr>
            <a:spLocks noGrp="1"/>
          </p:cNvSpPr>
          <p:nvPr>
            <p:ph type="body" sz="quarter" idx="10" hasCustomPrompt="1"/>
          </p:nvPr>
        </p:nvSpPr>
        <p:spPr>
          <a:xfrm>
            <a:off x="3918090" y="1677935"/>
            <a:ext cx="6460637" cy="4360863"/>
          </a:xfrm>
        </p:spPr>
        <p:txBody>
          <a:bodyPr>
            <a:normAutofit/>
          </a:bodyPr>
          <a:lstStyle>
            <a:lvl1pPr>
              <a:lnSpc>
                <a:spcPct val="100000"/>
              </a:lnSpc>
              <a:spcBef>
                <a:spcPts val="1200"/>
              </a:spcBef>
              <a:defRPr sz="2400">
                <a:latin typeface="Verdana" panose="020B0604030504040204" pitchFamily="34" charset="0"/>
                <a:ea typeface="Verdana" panose="020B0604030504040204" pitchFamily="34" charset="0"/>
                <a:cs typeface="Verdana" panose="020B0604030504040204" pitchFamily="34" charset="0"/>
              </a:defRPr>
            </a:lvl1pPr>
            <a:lvl2pPr>
              <a:lnSpc>
                <a:spcPct val="100000"/>
              </a:lnSpc>
              <a:spcBef>
                <a:spcPts val="1200"/>
              </a:spcBef>
              <a:defRPr sz="2000">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200"/>
              </a:spcBef>
              <a:defRPr sz="1800">
                <a:latin typeface="Verdana" panose="020B0604030504040204" pitchFamily="34" charset="0"/>
                <a:ea typeface="Verdana" panose="020B0604030504040204" pitchFamily="34" charset="0"/>
                <a:cs typeface="Verdana" panose="020B0604030504040204" pitchFamily="34" charset="0"/>
              </a:defRPr>
            </a:lvl3pPr>
            <a:lvl4pPr>
              <a:lnSpc>
                <a:spcPct val="100000"/>
              </a:lnSpc>
              <a:spcBef>
                <a:spcPts val="1200"/>
              </a:spcBef>
              <a:defRPr sz="1600">
                <a:latin typeface="Verdana" panose="020B0604030504040204" pitchFamily="34" charset="0"/>
                <a:ea typeface="Verdana" panose="020B0604030504040204" pitchFamily="34" charset="0"/>
                <a:cs typeface="Verdana" panose="020B0604030504040204" pitchFamily="34" charset="0"/>
              </a:defRPr>
            </a:lvl4pPr>
            <a:lvl5pPr>
              <a:lnSpc>
                <a:spcPct val="100000"/>
              </a:lnSpc>
              <a:spcBef>
                <a:spcPts val="1200"/>
              </a:spcBef>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EBAD33EC-1D6A-B04C-9D0B-E0E4660CCC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Verdana" panose="020B0604030504040204" pitchFamily="34" charset="0"/>
                <a:ea typeface="Verdana" panose="020B0604030504040204" pitchFamily="34" charset="0"/>
              </a:defRPr>
            </a:lvl1pPr>
          </a:lstStyle>
          <a:p>
            <a:r>
              <a:rPr lang="en-US"/>
              <a:t>nvisia-confidential  |  </a:t>
            </a:r>
            <a:fld id="{2CC94123-345D-5143-829C-81D9BA7A87F0}" type="slidenum">
              <a:rPr lang="en-US" smtClean="0"/>
              <a:pPr/>
              <a:t>‹#›</a:t>
            </a:fld>
            <a:endParaRPr lang="en-US"/>
          </a:p>
        </p:txBody>
      </p:sp>
      <p:cxnSp>
        <p:nvCxnSpPr>
          <p:cNvPr id="15" name="Straight Connector 14">
            <a:extLst>
              <a:ext uri="{FF2B5EF4-FFF2-40B4-BE49-F238E27FC236}">
                <a16:creationId xmlns:a16="http://schemas.microsoft.com/office/drawing/2014/main" id="{A37142BC-1045-4713-B3C3-58A910687A9A}"/>
              </a:ext>
            </a:extLst>
          </p:cNvPr>
          <p:cNvCxnSpPr>
            <a:cxnSpLocks/>
          </p:cNvCxnSpPr>
          <p:nvPr/>
        </p:nvCxnSpPr>
        <p:spPr>
          <a:xfrm>
            <a:off x="3952379" y="1555162"/>
            <a:ext cx="6425919"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108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rcle Image w/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2BEFA3-12A6-3346-A290-9E22FD375606}"/>
              </a:ext>
            </a:extLst>
          </p:cNvPr>
          <p:cNvSpPr/>
          <p:nvPr/>
        </p:nvSpPr>
        <p:spPr>
          <a:xfrm>
            <a:off x="0" y="0"/>
            <a:ext cx="199892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logo&#10;&#10;Description automatically generated">
            <a:extLst>
              <a:ext uri="{FF2B5EF4-FFF2-40B4-BE49-F238E27FC236}">
                <a16:creationId xmlns:a16="http://schemas.microsoft.com/office/drawing/2014/main" id="{00F68174-8737-184E-B6CE-C57795839E66}"/>
              </a:ext>
            </a:extLst>
          </p:cNvPr>
          <p:cNvPicPr>
            <a:picLocks noChangeAspect="1"/>
          </p:cNvPicPr>
          <p:nvPr/>
        </p:nvPicPr>
        <p:blipFill rotWithShape="1">
          <a:blip r:embed="rId2">
            <a:alphaModFix amt="35000"/>
            <a:grayscl/>
          </a:blip>
          <a:srcRect l="-288" r="54375" b="19983"/>
          <a:stretch/>
        </p:blipFill>
        <p:spPr>
          <a:xfrm rot="10800000" flipH="1">
            <a:off x="1" y="-2"/>
            <a:ext cx="1998920" cy="6858001"/>
          </a:xfrm>
          <a:prstGeom prst="rect">
            <a:avLst/>
          </a:prstGeom>
        </p:spPr>
      </p:pic>
      <p:sp>
        <p:nvSpPr>
          <p:cNvPr id="13" name="Oval 12">
            <a:extLst>
              <a:ext uri="{FF2B5EF4-FFF2-40B4-BE49-F238E27FC236}">
                <a16:creationId xmlns:a16="http://schemas.microsoft.com/office/drawing/2014/main" id="{3610A438-C8E5-174E-BB22-47895E573BF7}"/>
              </a:ext>
            </a:extLst>
          </p:cNvPr>
          <p:cNvSpPr/>
          <p:nvPr/>
        </p:nvSpPr>
        <p:spPr>
          <a:xfrm>
            <a:off x="575872" y="1991273"/>
            <a:ext cx="2875369" cy="2875455"/>
          </a:xfrm>
          <a:prstGeom prst="ellipse">
            <a:avLst/>
          </a:prstGeom>
          <a:noFill/>
          <a:ln w="190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8C15CEEF-2447-E040-B6CA-5C2EEB6D3E4F}"/>
              </a:ext>
            </a:extLst>
          </p:cNvPr>
          <p:cNvSpPr>
            <a:spLocks noGrp="1"/>
          </p:cNvSpPr>
          <p:nvPr>
            <p:ph type="title" hasCustomPrompt="1"/>
          </p:nvPr>
        </p:nvSpPr>
        <p:spPr>
          <a:xfrm>
            <a:off x="4029224" y="560050"/>
            <a:ext cx="7493731" cy="1325563"/>
          </a:xfrm>
        </p:spPr>
        <p:txBody>
          <a:bodyPr>
            <a:normAutofit/>
          </a:bodyPr>
          <a:lstStyle>
            <a:lvl1pPr>
              <a:defRPr sz="3200"/>
            </a:lvl1pPr>
          </a:lstStyle>
          <a:p>
            <a:r>
              <a:rPr lang="en-US"/>
              <a:t>Click to edit title</a:t>
            </a:r>
          </a:p>
        </p:txBody>
      </p:sp>
      <p:sp>
        <p:nvSpPr>
          <p:cNvPr id="15" name="Content Placeholder 2">
            <a:extLst>
              <a:ext uri="{FF2B5EF4-FFF2-40B4-BE49-F238E27FC236}">
                <a16:creationId xmlns:a16="http://schemas.microsoft.com/office/drawing/2014/main" id="{9CE2D16D-2054-7045-8447-3E4F83C9285C}"/>
              </a:ext>
            </a:extLst>
          </p:cNvPr>
          <p:cNvSpPr>
            <a:spLocks noGrp="1"/>
          </p:cNvSpPr>
          <p:nvPr>
            <p:ph idx="1" hasCustomPrompt="1"/>
          </p:nvPr>
        </p:nvSpPr>
        <p:spPr>
          <a:xfrm>
            <a:off x="4027113" y="1680063"/>
            <a:ext cx="7454812" cy="4351338"/>
          </a:xfrm>
        </p:spPr>
        <p:txBody>
          <a:bodyPr/>
          <a:lstStyle>
            <a:lvl1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1pPr>
            <a:lvl2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3pPr>
            <a:lvl4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4pPr>
            <a:lvl5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73C0ECE7-0C56-7A4A-AE59-54C1E724D580}"/>
              </a:ext>
            </a:extLst>
          </p:cNvPr>
          <p:cNvCxnSpPr>
            <a:cxnSpLocks/>
          </p:cNvCxnSpPr>
          <p:nvPr/>
        </p:nvCxnSpPr>
        <p:spPr>
          <a:xfrm>
            <a:off x="4027113" y="1581539"/>
            <a:ext cx="7495842"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a:extLst>
              <a:ext uri="{FF2B5EF4-FFF2-40B4-BE49-F238E27FC236}">
                <a16:creationId xmlns:a16="http://schemas.microsoft.com/office/drawing/2014/main" id="{FE613AD4-B617-5047-9D5E-2A777BF60008}"/>
              </a:ext>
            </a:extLst>
          </p:cNvPr>
          <p:cNvSpPr>
            <a:spLocks noGrp="1"/>
          </p:cNvSpPr>
          <p:nvPr>
            <p:ph type="pic" sz="quarter" idx="10"/>
          </p:nvPr>
        </p:nvSpPr>
        <p:spPr>
          <a:xfrm>
            <a:off x="637456" y="2055016"/>
            <a:ext cx="2746375" cy="2747963"/>
          </a:xfrm>
          <a:prstGeom prst="ellipse">
            <a:avLst/>
          </a:prstGeom>
          <a:solidFill>
            <a:schemeClr val="tx2"/>
          </a:solidFill>
        </p:spPr>
        <p:txBody>
          <a:bodyPr anchor="t"/>
          <a:lstStyle>
            <a:lvl1pPr marL="0" indent="0" algn="ctr">
              <a:buNone/>
              <a:defRPr/>
            </a:lvl1pPr>
          </a:lstStyle>
          <a:p>
            <a:r>
              <a:rPr lang="en-US"/>
              <a:t>Click icon to add picture</a:t>
            </a:r>
          </a:p>
        </p:txBody>
      </p:sp>
      <p:sp>
        <p:nvSpPr>
          <p:cNvPr id="20" name="Slide Number Placeholder 5">
            <a:extLst>
              <a:ext uri="{FF2B5EF4-FFF2-40B4-BE49-F238E27FC236}">
                <a16:creationId xmlns:a16="http://schemas.microsoft.com/office/drawing/2014/main" id="{41C73FE9-7461-D84E-A3CB-1026E23C2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nvisia-confidential  |  </a:t>
            </a:r>
            <a:fld id="{2CC94123-345D-5143-829C-81D9BA7A87F0}" type="slidenum">
              <a:rPr lang="en-US" smtClean="0"/>
              <a:pPr/>
              <a:t>‹#›</a:t>
            </a:fld>
            <a:endParaRPr lang="en-US"/>
          </a:p>
        </p:txBody>
      </p:sp>
      <p:pic>
        <p:nvPicPr>
          <p:cNvPr id="19" name="Picture 18" descr="A picture containing clock, meter&#10;&#10;Description automatically generated">
            <a:extLst>
              <a:ext uri="{FF2B5EF4-FFF2-40B4-BE49-F238E27FC236}">
                <a16:creationId xmlns:a16="http://schemas.microsoft.com/office/drawing/2014/main" id="{F7B4D070-CD73-44F6-8E91-F84139180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06" y="6114830"/>
            <a:ext cx="1599943" cy="606645"/>
          </a:xfrm>
          <a:prstGeom prst="rect">
            <a:avLst/>
          </a:prstGeom>
        </p:spPr>
      </p:pic>
    </p:spTree>
    <p:extLst>
      <p:ext uri="{BB962C8B-B14F-4D97-AF65-F5344CB8AC3E}">
        <p14:creationId xmlns:p14="http://schemas.microsoft.com/office/powerpoint/2010/main" val="3815829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rcle Title +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2BEFA3-12A6-3346-A290-9E22FD375606}"/>
              </a:ext>
            </a:extLst>
          </p:cNvPr>
          <p:cNvSpPr/>
          <p:nvPr/>
        </p:nvSpPr>
        <p:spPr>
          <a:xfrm>
            <a:off x="0" y="0"/>
            <a:ext cx="199892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logo&#10;&#10;Description automatically generated">
            <a:extLst>
              <a:ext uri="{FF2B5EF4-FFF2-40B4-BE49-F238E27FC236}">
                <a16:creationId xmlns:a16="http://schemas.microsoft.com/office/drawing/2014/main" id="{00F68174-8737-184E-B6CE-C57795839E66}"/>
              </a:ext>
            </a:extLst>
          </p:cNvPr>
          <p:cNvPicPr>
            <a:picLocks noChangeAspect="1"/>
          </p:cNvPicPr>
          <p:nvPr/>
        </p:nvPicPr>
        <p:blipFill rotWithShape="1">
          <a:blip r:embed="rId2">
            <a:alphaModFix amt="35000"/>
            <a:grayscl/>
          </a:blip>
          <a:srcRect l="-288" r="54375" b="19983"/>
          <a:stretch/>
        </p:blipFill>
        <p:spPr>
          <a:xfrm rot="10800000" flipH="1">
            <a:off x="1" y="-2"/>
            <a:ext cx="1998920" cy="6858001"/>
          </a:xfrm>
          <a:prstGeom prst="rect">
            <a:avLst/>
          </a:prstGeom>
        </p:spPr>
      </p:pic>
      <p:sp>
        <p:nvSpPr>
          <p:cNvPr id="13" name="Oval 12">
            <a:extLst>
              <a:ext uri="{FF2B5EF4-FFF2-40B4-BE49-F238E27FC236}">
                <a16:creationId xmlns:a16="http://schemas.microsoft.com/office/drawing/2014/main" id="{3610A438-C8E5-174E-BB22-47895E573BF7}"/>
              </a:ext>
            </a:extLst>
          </p:cNvPr>
          <p:cNvSpPr/>
          <p:nvPr/>
        </p:nvSpPr>
        <p:spPr>
          <a:xfrm>
            <a:off x="575872" y="1991273"/>
            <a:ext cx="2875369" cy="2875455"/>
          </a:xfrm>
          <a:prstGeom prst="ellipse">
            <a:avLst/>
          </a:prstGeom>
          <a:noFill/>
          <a:ln w="190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9CE2D16D-2054-7045-8447-3E4F83C9285C}"/>
              </a:ext>
            </a:extLst>
          </p:cNvPr>
          <p:cNvSpPr>
            <a:spLocks noGrp="1"/>
          </p:cNvSpPr>
          <p:nvPr>
            <p:ph idx="1" hasCustomPrompt="1"/>
          </p:nvPr>
        </p:nvSpPr>
        <p:spPr>
          <a:xfrm>
            <a:off x="4027113" y="765313"/>
            <a:ext cx="7454812" cy="5266088"/>
          </a:xfrm>
        </p:spPr>
        <p:txBody>
          <a:bodyPr/>
          <a:lstStyle>
            <a:lvl1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1pPr>
            <a:lvl2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3pPr>
            <a:lvl4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4pPr>
            <a:lvl5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2" name="Oval 1">
            <a:extLst>
              <a:ext uri="{FF2B5EF4-FFF2-40B4-BE49-F238E27FC236}">
                <a16:creationId xmlns:a16="http://schemas.microsoft.com/office/drawing/2014/main" id="{41C1A366-DCCD-D148-9E4B-02C8BDF1943E}"/>
              </a:ext>
            </a:extLst>
          </p:cNvPr>
          <p:cNvSpPr/>
          <p:nvPr/>
        </p:nvSpPr>
        <p:spPr>
          <a:xfrm>
            <a:off x="667077" y="2077276"/>
            <a:ext cx="2703444" cy="27034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5E0732C-C902-6948-A9C3-969E3866509C}"/>
              </a:ext>
            </a:extLst>
          </p:cNvPr>
          <p:cNvSpPr>
            <a:spLocks noGrp="1"/>
          </p:cNvSpPr>
          <p:nvPr>
            <p:ph type="body" sz="quarter" idx="13" hasCustomPrompt="1"/>
          </p:nvPr>
        </p:nvSpPr>
        <p:spPr>
          <a:xfrm>
            <a:off x="1063693" y="2704554"/>
            <a:ext cx="1858962" cy="1441450"/>
          </a:xfrm>
        </p:spPr>
        <p:txBody>
          <a:bodyPr anchor="ctr">
            <a:normAutofit/>
          </a:bodyPr>
          <a:lstStyle>
            <a:lvl1pPr marL="0" indent="0" algn="ctr">
              <a:buNone/>
              <a:defRPr sz="1800" b="1">
                <a:solidFill>
                  <a:schemeClr val="bg1"/>
                </a:solidFill>
              </a:defRPr>
            </a:lvl1pPr>
          </a:lstStyle>
          <a:p>
            <a:pPr lvl="0"/>
            <a:r>
              <a:rPr lang="en-US"/>
              <a:t>Slide Title</a:t>
            </a:r>
          </a:p>
        </p:txBody>
      </p:sp>
      <p:sp>
        <p:nvSpPr>
          <p:cNvPr id="19" name="Slide Number Placeholder 5">
            <a:extLst>
              <a:ext uri="{FF2B5EF4-FFF2-40B4-BE49-F238E27FC236}">
                <a16:creationId xmlns:a16="http://schemas.microsoft.com/office/drawing/2014/main" id="{A12AF4D9-B700-D143-B63E-5122EE3989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nvisia-confidential  |  </a:t>
            </a:r>
            <a:fld id="{2CC94123-345D-5143-829C-81D9BA7A87F0}" type="slidenum">
              <a:rPr lang="en-US" smtClean="0"/>
              <a:pPr/>
              <a:t>‹#›</a:t>
            </a:fld>
            <a:endParaRPr lang="en-US"/>
          </a:p>
        </p:txBody>
      </p:sp>
      <p:pic>
        <p:nvPicPr>
          <p:cNvPr id="10" name="Picture 9" descr="A picture containing clock, meter&#10;&#10;Description automatically generated">
            <a:extLst>
              <a:ext uri="{FF2B5EF4-FFF2-40B4-BE49-F238E27FC236}">
                <a16:creationId xmlns:a16="http://schemas.microsoft.com/office/drawing/2014/main" id="{7E626B42-FBDB-4D7C-A029-63C96A837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06" y="6114830"/>
            <a:ext cx="1599943" cy="606645"/>
          </a:xfrm>
          <a:prstGeom prst="rect">
            <a:avLst/>
          </a:prstGeom>
        </p:spPr>
      </p:pic>
    </p:spTree>
    <p:extLst>
      <p:ext uri="{BB962C8B-B14F-4D97-AF65-F5344CB8AC3E}">
        <p14:creationId xmlns:p14="http://schemas.microsoft.com/office/powerpoint/2010/main" val="166656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2BEFA3-12A6-3346-A290-9E22FD375606}"/>
              </a:ext>
            </a:extLst>
          </p:cNvPr>
          <p:cNvSpPr/>
          <p:nvPr/>
        </p:nvSpPr>
        <p:spPr>
          <a:xfrm>
            <a:off x="0" y="0"/>
            <a:ext cx="199892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logo&#10;&#10;Description automatically generated">
            <a:extLst>
              <a:ext uri="{FF2B5EF4-FFF2-40B4-BE49-F238E27FC236}">
                <a16:creationId xmlns:a16="http://schemas.microsoft.com/office/drawing/2014/main" id="{00F68174-8737-184E-B6CE-C57795839E66}"/>
              </a:ext>
            </a:extLst>
          </p:cNvPr>
          <p:cNvPicPr>
            <a:picLocks noChangeAspect="1"/>
          </p:cNvPicPr>
          <p:nvPr/>
        </p:nvPicPr>
        <p:blipFill rotWithShape="1">
          <a:blip r:embed="rId2">
            <a:alphaModFix amt="35000"/>
            <a:grayscl/>
          </a:blip>
          <a:srcRect l="-288" r="54375" b="19983"/>
          <a:stretch/>
        </p:blipFill>
        <p:spPr>
          <a:xfrm rot="10800000" flipH="1">
            <a:off x="1" y="-2"/>
            <a:ext cx="1998920" cy="6858001"/>
          </a:xfrm>
          <a:prstGeom prst="rect">
            <a:avLst/>
          </a:prstGeom>
        </p:spPr>
      </p:pic>
      <p:sp>
        <p:nvSpPr>
          <p:cNvPr id="13" name="Oval 12">
            <a:extLst>
              <a:ext uri="{FF2B5EF4-FFF2-40B4-BE49-F238E27FC236}">
                <a16:creationId xmlns:a16="http://schemas.microsoft.com/office/drawing/2014/main" id="{3610A438-C8E5-174E-BB22-47895E573BF7}"/>
              </a:ext>
            </a:extLst>
          </p:cNvPr>
          <p:cNvSpPr/>
          <p:nvPr/>
        </p:nvSpPr>
        <p:spPr>
          <a:xfrm>
            <a:off x="575872" y="1991273"/>
            <a:ext cx="2875369" cy="2875455"/>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1C1A366-DCCD-D148-9E4B-02C8BDF1943E}"/>
              </a:ext>
            </a:extLst>
          </p:cNvPr>
          <p:cNvSpPr/>
          <p:nvPr/>
        </p:nvSpPr>
        <p:spPr>
          <a:xfrm>
            <a:off x="667077" y="2077276"/>
            <a:ext cx="2703444" cy="27034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5E0732C-C902-6948-A9C3-969E3866509C}"/>
              </a:ext>
            </a:extLst>
          </p:cNvPr>
          <p:cNvSpPr>
            <a:spLocks noGrp="1"/>
          </p:cNvSpPr>
          <p:nvPr>
            <p:ph type="body" sz="quarter" idx="13" hasCustomPrompt="1"/>
          </p:nvPr>
        </p:nvSpPr>
        <p:spPr>
          <a:xfrm>
            <a:off x="1063693" y="2704554"/>
            <a:ext cx="1858962" cy="1441450"/>
          </a:xfrm>
        </p:spPr>
        <p:txBody>
          <a:bodyPr anchor="ctr">
            <a:normAutofit/>
          </a:bodyPr>
          <a:lstStyle>
            <a:lvl1pPr marL="0" indent="0" algn="ctr">
              <a:buNone/>
              <a:defRPr sz="1800" b="1">
                <a:solidFill>
                  <a:schemeClr val="bg1"/>
                </a:solidFill>
              </a:defRPr>
            </a:lvl1pPr>
          </a:lstStyle>
          <a:p>
            <a:pPr lvl="0"/>
            <a:r>
              <a:rPr lang="en-US"/>
              <a:t>Table of Contents</a:t>
            </a:r>
          </a:p>
        </p:txBody>
      </p:sp>
      <p:sp>
        <p:nvSpPr>
          <p:cNvPr id="20" name="Slide Number Placeholder 5">
            <a:extLst>
              <a:ext uri="{FF2B5EF4-FFF2-40B4-BE49-F238E27FC236}">
                <a16:creationId xmlns:a16="http://schemas.microsoft.com/office/drawing/2014/main" id="{32D1F8D1-576A-F441-94B3-00FE64E724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nvisia-confidential  |  </a:t>
            </a:r>
            <a:fld id="{2CC94123-345D-5143-829C-81D9BA7A87F0}" type="slidenum">
              <a:rPr lang="en-US" smtClean="0"/>
              <a:pPr/>
              <a:t>‹#›</a:t>
            </a:fld>
            <a:endParaRPr lang="en-US"/>
          </a:p>
        </p:txBody>
      </p:sp>
      <p:pic>
        <p:nvPicPr>
          <p:cNvPr id="9" name="Picture 8" descr="A picture containing clock, meter&#10;&#10;Description automatically generated">
            <a:extLst>
              <a:ext uri="{FF2B5EF4-FFF2-40B4-BE49-F238E27FC236}">
                <a16:creationId xmlns:a16="http://schemas.microsoft.com/office/drawing/2014/main" id="{FD1797C2-F885-4969-ADE1-5633449F8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06" y="6114830"/>
            <a:ext cx="1599943" cy="606645"/>
          </a:xfrm>
          <a:prstGeom prst="rect">
            <a:avLst/>
          </a:prstGeom>
        </p:spPr>
      </p:pic>
    </p:spTree>
    <p:extLst>
      <p:ext uri="{BB962C8B-B14F-4D97-AF65-F5344CB8AC3E}">
        <p14:creationId xmlns:p14="http://schemas.microsoft.com/office/powerpoint/2010/main" val="596158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Divider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CA45FC9-FEE1-5742-AF47-F19DD63241FF}"/>
              </a:ext>
            </a:extLst>
          </p:cNvPr>
          <p:cNvSpPr/>
          <p:nvPr/>
        </p:nvSpPr>
        <p:spPr>
          <a:xfrm>
            <a:off x="1" y="0"/>
            <a:ext cx="288471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757A6CB7-8CC1-2B49-8AB0-ED731BECA232}"/>
              </a:ext>
            </a:extLst>
          </p:cNvPr>
          <p:cNvPicPr>
            <a:picLocks noChangeAspect="1"/>
          </p:cNvPicPr>
          <p:nvPr/>
        </p:nvPicPr>
        <p:blipFill rotWithShape="1">
          <a:blip r:embed="rId2">
            <a:alphaModFix amt="35000"/>
            <a:grayscl/>
          </a:blip>
          <a:srcRect l="-289" r="34029" b="19983"/>
          <a:stretch/>
        </p:blipFill>
        <p:spPr>
          <a:xfrm rot="10800000" flipH="1">
            <a:off x="1" y="-1"/>
            <a:ext cx="2884714" cy="6858001"/>
          </a:xfrm>
          <a:prstGeom prst="rect">
            <a:avLst/>
          </a:prstGeom>
        </p:spPr>
      </p:pic>
      <p:sp>
        <p:nvSpPr>
          <p:cNvPr id="14" name="Title 1">
            <a:extLst>
              <a:ext uri="{FF2B5EF4-FFF2-40B4-BE49-F238E27FC236}">
                <a16:creationId xmlns:a16="http://schemas.microsoft.com/office/drawing/2014/main" id="{8E8E97FE-3F94-EE4D-AD5C-5AC69F0EF849}"/>
              </a:ext>
            </a:extLst>
          </p:cNvPr>
          <p:cNvSpPr>
            <a:spLocks noGrp="1"/>
          </p:cNvSpPr>
          <p:nvPr>
            <p:ph type="title" hasCustomPrompt="1"/>
          </p:nvPr>
        </p:nvSpPr>
        <p:spPr>
          <a:xfrm>
            <a:off x="4723928" y="1298995"/>
            <a:ext cx="6958118" cy="1148642"/>
          </a:xfrm>
        </p:spPr>
        <p:txBody>
          <a:bodyPr>
            <a:noAutofit/>
          </a:bodyPr>
          <a:lstStyle>
            <a:lvl1pPr>
              <a:defRPr sz="3200">
                <a:solidFill>
                  <a:schemeClr val="tx1"/>
                </a:solidFill>
              </a:defRPr>
            </a:lvl1pPr>
          </a:lstStyle>
          <a:p>
            <a:r>
              <a:rPr lang="en-US"/>
              <a:t>Click to edit title</a:t>
            </a:r>
          </a:p>
        </p:txBody>
      </p:sp>
      <p:sp>
        <p:nvSpPr>
          <p:cNvPr id="15" name="Content Placeholder 3">
            <a:extLst>
              <a:ext uri="{FF2B5EF4-FFF2-40B4-BE49-F238E27FC236}">
                <a16:creationId xmlns:a16="http://schemas.microsoft.com/office/drawing/2014/main" id="{2F9B5F25-817C-E744-9B52-A6D6846DC27E}"/>
              </a:ext>
            </a:extLst>
          </p:cNvPr>
          <p:cNvSpPr>
            <a:spLocks noGrp="1"/>
          </p:cNvSpPr>
          <p:nvPr>
            <p:ph sz="half" idx="2"/>
          </p:nvPr>
        </p:nvSpPr>
        <p:spPr>
          <a:xfrm>
            <a:off x="4723926" y="2514070"/>
            <a:ext cx="6958117" cy="2903037"/>
          </a:xfrm>
        </p:spPr>
        <p:txBody>
          <a:bodyPr>
            <a:normAutofit/>
          </a:bodyPr>
          <a:lstStyle>
            <a:lvl1pPr marL="228600" indent="-228600">
              <a:lnSpc>
                <a:spcPct val="100000"/>
              </a:lnSpc>
              <a:spcBef>
                <a:spcPts val="1200"/>
              </a:spcBef>
              <a:buClr>
                <a:schemeClr val="accent3"/>
              </a:buClr>
              <a:buFont typeface="Wingdings" pitchFamily="2" charset="2"/>
              <a:buChar char="§"/>
              <a:defRPr sz="2400">
                <a:solidFill>
                  <a:schemeClr val="accent4"/>
                </a:solidFill>
                <a:latin typeface="Verdana" panose="020B0604030504040204" pitchFamily="34" charset="0"/>
                <a:ea typeface="Verdana" panose="020B0604030504040204" pitchFamily="34" charset="0"/>
                <a:cs typeface="Verdana" panose="020B0604030504040204" pitchFamily="34" charset="0"/>
              </a:defRPr>
            </a:lvl1pPr>
            <a:lvl2pPr marL="685800" indent="-228600">
              <a:lnSpc>
                <a:spcPct val="100000"/>
              </a:lnSpc>
              <a:spcBef>
                <a:spcPts val="1200"/>
              </a:spcBef>
              <a:buClr>
                <a:schemeClr val="accent3"/>
              </a:buClr>
              <a:buFont typeface="Wingdings" pitchFamily="2" charset="2"/>
              <a:buChar char="§"/>
              <a:defRPr sz="2000">
                <a:solidFill>
                  <a:schemeClr val="accent4"/>
                </a:solidFill>
                <a:latin typeface="Verdana" panose="020B0604030504040204" pitchFamily="34" charset="0"/>
                <a:ea typeface="Verdana" panose="020B0604030504040204" pitchFamily="34" charset="0"/>
                <a:cs typeface="Verdana" panose="020B0604030504040204" pitchFamily="34" charset="0"/>
              </a:defRPr>
            </a:lvl2pPr>
            <a:lvl3pPr marL="1143000" indent="-228600">
              <a:lnSpc>
                <a:spcPct val="100000"/>
              </a:lnSpc>
              <a:spcBef>
                <a:spcPts val="1200"/>
              </a:spcBef>
              <a:buClr>
                <a:schemeClr val="accent3"/>
              </a:buClr>
              <a:buFont typeface="Wingdings" pitchFamily="2" charset="2"/>
              <a:buChar char="§"/>
              <a:defRPr sz="1800">
                <a:solidFill>
                  <a:schemeClr val="accent4"/>
                </a:solidFill>
                <a:latin typeface="Verdana" panose="020B0604030504040204" pitchFamily="34" charset="0"/>
                <a:ea typeface="Verdana" panose="020B0604030504040204" pitchFamily="34" charset="0"/>
                <a:cs typeface="Verdana" panose="020B0604030504040204" pitchFamily="34" charset="0"/>
              </a:defRPr>
            </a:lvl3pPr>
            <a:lvl4pPr marL="1600200" indent="-228600">
              <a:lnSpc>
                <a:spcPct val="100000"/>
              </a:lnSpc>
              <a:spcBef>
                <a:spcPts val="1200"/>
              </a:spcBef>
              <a:buClr>
                <a:schemeClr val="accent3"/>
              </a:buClr>
              <a:buFont typeface="Wingdings" pitchFamily="2" charset="2"/>
              <a:buChar char="§"/>
              <a:defRPr sz="1600">
                <a:solidFill>
                  <a:schemeClr val="accent4"/>
                </a:solidFill>
                <a:latin typeface="Verdana" panose="020B0604030504040204" pitchFamily="34" charset="0"/>
                <a:ea typeface="Verdana" panose="020B0604030504040204" pitchFamily="34" charset="0"/>
                <a:cs typeface="Verdana" panose="020B0604030504040204" pitchFamily="34" charset="0"/>
              </a:defRPr>
            </a:lvl4pPr>
            <a:lvl5pPr marL="2057400" indent="-228600">
              <a:lnSpc>
                <a:spcPct val="100000"/>
              </a:lnSpc>
              <a:spcBef>
                <a:spcPts val="1200"/>
              </a:spcBef>
              <a:buClr>
                <a:schemeClr val="accent3"/>
              </a:buClr>
              <a:buFont typeface="Wingdings" pitchFamily="2" charset="2"/>
              <a:buChar char="§"/>
              <a:defRPr sz="1600">
                <a:solidFill>
                  <a:schemeClr val="accent4"/>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Oval 15">
            <a:extLst>
              <a:ext uri="{FF2B5EF4-FFF2-40B4-BE49-F238E27FC236}">
                <a16:creationId xmlns:a16="http://schemas.microsoft.com/office/drawing/2014/main" id="{C0B17DD4-5CAC-D24D-8351-CE13746D754E}"/>
              </a:ext>
            </a:extLst>
          </p:cNvPr>
          <p:cNvSpPr/>
          <p:nvPr/>
        </p:nvSpPr>
        <p:spPr>
          <a:xfrm>
            <a:off x="1440629" y="1507716"/>
            <a:ext cx="2884714" cy="2903025"/>
          </a:xfrm>
          <a:prstGeom prst="ellipse">
            <a:avLst/>
          </a:prstGeom>
          <a:noFill/>
          <a:ln w="2222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4">
            <a:extLst>
              <a:ext uri="{FF2B5EF4-FFF2-40B4-BE49-F238E27FC236}">
                <a16:creationId xmlns:a16="http://schemas.microsoft.com/office/drawing/2014/main" id="{FEB05D54-5838-9642-BDC3-F8B4B68E88E9}"/>
              </a:ext>
            </a:extLst>
          </p:cNvPr>
          <p:cNvSpPr>
            <a:spLocks noGrp="1"/>
          </p:cNvSpPr>
          <p:nvPr>
            <p:ph type="pic" sz="quarter" idx="10"/>
          </p:nvPr>
        </p:nvSpPr>
        <p:spPr>
          <a:xfrm>
            <a:off x="1511300" y="1572537"/>
            <a:ext cx="2746375" cy="2747963"/>
          </a:xfrm>
          <a:prstGeom prst="ellipse">
            <a:avLst/>
          </a:prstGeom>
          <a:solidFill>
            <a:schemeClr val="accent3"/>
          </a:solidFill>
        </p:spPr>
        <p:txBody>
          <a:bodyPr anchor="t"/>
          <a:lstStyle>
            <a:lvl1pPr marL="0" indent="0" algn="ctr">
              <a:buNone/>
              <a:defRPr/>
            </a:lvl1pPr>
          </a:lstStyle>
          <a:p>
            <a:r>
              <a:rPr lang="en-US"/>
              <a:t>Click icon to add picture</a:t>
            </a:r>
          </a:p>
        </p:txBody>
      </p:sp>
      <p:cxnSp>
        <p:nvCxnSpPr>
          <p:cNvPr id="19" name="Straight Connector 18">
            <a:extLst>
              <a:ext uri="{FF2B5EF4-FFF2-40B4-BE49-F238E27FC236}">
                <a16:creationId xmlns:a16="http://schemas.microsoft.com/office/drawing/2014/main" id="{A4E5BC9B-A9D8-FC43-A073-D948D319212F}"/>
              </a:ext>
            </a:extLst>
          </p:cNvPr>
          <p:cNvCxnSpPr>
            <a:cxnSpLocks/>
          </p:cNvCxnSpPr>
          <p:nvPr/>
        </p:nvCxnSpPr>
        <p:spPr>
          <a:xfrm>
            <a:off x="4723927" y="2327521"/>
            <a:ext cx="6958117"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21" name="Slide Number Placeholder 5">
            <a:extLst>
              <a:ext uri="{FF2B5EF4-FFF2-40B4-BE49-F238E27FC236}">
                <a16:creationId xmlns:a16="http://schemas.microsoft.com/office/drawing/2014/main" id="{4A696C92-E639-1747-8B7E-8269375D0B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err="1"/>
              <a:t>nvisia</a:t>
            </a:r>
            <a:r>
              <a:rPr lang="en-US"/>
              <a:t>-confidential  |  </a:t>
            </a:r>
            <a:fld id="{2CC94123-345D-5143-829C-81D9BA7A87F0}" type="slidenum">
              <a:rPr lang="en-US" smtClean="0"/>
              <a:pPr/>
              <a:t>‹#›</a:t>
            </a:fld>
            <a:endParaRPr lang="en-US"/>
          </a:p>
        </p:txBody>
      </p:sp>
      <p:pic>
        <p:nvPicPr>
          <p:cNvPr id="11" name="Picture 10" descr="A picture containing clock, meter&#10;&#10;Description automatically generated">
            <a:extLst>
              <a:ext uri="{FF2B5EF4-FFF2-40B4-BE49-F238E27FC236}">
                <a16:creationId xmlns:a16="http://schemas.microsoft.com/office/drawing/2014/main" id="{C91735F6-FD41-4DBC-94E4-054CBECF1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06" y="6114830"/>
            <a:ext cx="1599943" cy="606645"/>
          </a:xfrm>
          <a:prstGeom prst="rect">
            <a:avLst/>
          </a:prstGeom>
        </p:spPr>
      </p:pic>
    </p:spTree>
    <p:extLst>
      <p:ext uri="{BB962C8B-B14F-4D97-AF65-F5344CB8AC3E}">
        <p14:creationId xmlns:p14="http://schemas.microsoft.com/office/powerpoint/2010/main" val="564208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py w/ Circle Imag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8DDCDC8-B808-BD44-A37E-49B3939DC44A}"/>
              </a:ext>
            </a:extLst>
          </p:cNvPr>
          <p:cNvSpPr/>
          <p:nvPr/>
        </p:nvSpPr>
        <p:spPr>
          <a:xfrm>
            <a:off x="10178443" y="0"/>
            <a:ext cx="201355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logo&#10;&#10;Description automatically generated">
            <a:extLst>
              <a:ext uri="{FF2B5EF4-FFF2-40B4-BE49-F238E27FC236}">
                <a16:creationId xmlns:a16="http://schemas.microsoft.com/office/drawing/2014/main" id="{77319A75-9CE6-444F-9CDC-C3DA41CD8D92}"/>
              </a:ext>
            </a:extLst>
          </p:cNvPr>
          <p:cNvPicPr>
            <a:picLocks noChangeAspect="1"/>
          </p:cNvPicPr>
          <p:nvPr/>
        </p:nvPicPr>
        <p:blipFill rotWithShape="1">
          <a:blip r:embed="rId2">
            <a:alphaModFix amt="35000"/>
            <a:grayscl/>
          </a:blip>
          <a:srcRect l="-288" r="54375" b="19983"/>
          <a:stretch/>
        </p:blipFill>
        <p:spPr>
          <a:xfrm flipH="1">
            <a:off x="10205032" y="-1"/>
            <a:ext cx="1998920" cy="6858001"/>
          </a:xfrm>
          <a:prstGeom prst="rect">
            <a:avLst/>
          </a:prstGeom>
        </p:spPr>
      </p:pic>
      <p:sp>
        <p:nvSpPr>
          <p:cNvPr id="16" name="Oval 15">
            <a:extLst>
              <a:ext uri="{FF2B5EF4-FFF2-40B4-BE49-F238E27FC236}">
                <a16:creationId xmlns:a16="http://schemas.microsoft.com/office/drawing/2014/main" id="{9C112C34-47CF-6E48-93EF-54B896CCDF8F}"/>
              </a:ext>
            </a:extLst>
          </p:cNvPr>
          <p:cNvSpPr/>
          <p:nvPr/>
        </p:nvSpPr>
        <p:spPr>
          <a:xfrm>
            <a:off x="8689352" y="1991316"/>
            <a:ext cx="2875369" cy="2875369"/>
          </a:xfrm>
          <a:prstGeom prst="ellipse">
            <a:avLst/>
          </a:prstGeom>
          <a:noFill/>
          <a:ln w="19050">
            <a:solidFill>
              <a:srgbClr val="4A4B6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B460B7D8-269A-654B-B49C-29687C0CDDDD}"/>
              </a:ext>
            </a:extLst>
          </p:cNvPr>
          <p:cNvSpPr>
            <a:spLocks noGrp="1"/>
          </p:cNvSpPr>
          <p:nvPr>
            <p:ph type="title" hasCustomPrompt="1"/>
          </p:nvPr>
        </p:nvSpPr>
        <p:spPr>
          <a:xfrm>
            <a:off x="668311" y="576140"/>
            <a:ext cx="7431724" cy="1325563"/>
          </a:xfrm>
        </p:spPr>
        <p:txBody>
          <a:bodyPr>
            <a:normAutofit/>
          </a:bodyPr>
          <a:lstStyle>
            <a:lvl1pPr>
              <a:defRPr sz="3600"/>
            </a:lvl1pPr>
          </a:lstStyle>
          <a:p>
            <a:r>
              <a:rPr lang="en-US"/>
              <a:t>Click to edit title</a:t>
            </a:r>
          </a:p>
        </p:txBody>
      </p:sp>
      <p:sp>
        <p:nvSpPr>
          <p:cNvPr id="18" name="Content Placeholder 2">
            <a:extLst>
              <a:ext uri="{FF2B5EF4-FFF2-40B4-BE49-F238E27FC236}">
                <a16:creationId xmlns:a16="http://schemas.microsoft.com/office/drawing/2014/main" id="{63746FFB-2EA3-6A4F-9408-2C7926010F1F}"/>
              </a:ext>
            </a:extLst>
          </p:cNvPr>
          <p:cNvSpPr>
            <a:spLocks noGrp="1"/>
          </p:cNvSpPr>
          <p:nvPr>
            <p:ph idx="1" hasCustomPrompt="1"/>
          </p:nvPr>
        </p:nvSpPr>
        <p:spPr>
          <a:xfrm>
            <a:off x="679010" y="1772868"/>
            <a:ext cx="7431723" cy="4065472"/>
          </a:xfrm>
        </p:spPr>
        <p:txBody>
          <a:bodyPr/>
          <a:lstStyle>
            <a:lvl1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1pPr>
            <a:lvl2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3pPr>
            <a:lvl4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4pPr>
            <a:lvl5pPr>
              <a:lnSpc>
                <a:spcPct val="100000"/>
              </a:lnSpc>
              <a:spcBef>
                <a:spcPts val="1200"/>
              </a:spcBef>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a16="http://schemas.microsoft.com/office/drawing/2014/main" id="{1C43CD4B-0EBF-4948-92C5-62C78009B068}"/>
              </a:ext>
            </a:extLst>
          </p:cNvPr>
          <p:cNvCxnSpPr>
            <a:cxnSpLocks/>
          </p:cNvCxnSpPr>
          <p:nvPr/>
        </p:nvCxnSpPr>
        <p:spPr>
          <a:xfrm>
            <a:off x="679010" y="1581539"/>
            <a:ext cx="7421025"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21" name="Picture Placeholder 4">
            <a:extLst>
              <a:ext uri="{FF2B5EF4-FFF2-40B4-BE49-F238E27FC236}">
                <a16:creationId xmlns:a16="http://schemas.microsoft.com/office/drawing/2014/main" id="{9AA41A8A-4181-F24C-A4ED-31CFD21A59A3}"/>
              </a:ext>
            </a:extLst>
          </p:cNvPr>
          <p:cNvSpPr>
            <a:spLocks noGrp="1"/>
          </p:cNvSpPr>
          <p:nvPr>
            <p:ph type="pic" sz="quarter" idx="10"/>
          </p:nvPr>
        </p:nvSpPr>
        <p:spPr>
          <a:xfrm>
            <a:off x="8753848" y="2055017"/>
            <a:ext cx="2746375" cy="2747963"/>
          </a:xfrm>
          <a:prstGeom prst="ellipse">
            <a:avLst/>
          </a:prstGeom>
          <a:solidFill>
            <a:schemeClr val="tx1"/>
          </a:solidFill>
        </p:spPr>
        <p:txBody>
          <a:bodyPr anchor="t"/>
          <a:lstStyle>
            <a:lvl1pPr marL="0" indent="0" algn="ctr">
              <a:buNone/>
              <a:defRPr>
                <a:solidFill>
                  <a:schemeClr val="bg1"/>
                </a:solidFill>
              </a:defRPr>
            </a:lvl1pPr>
          </a:lstStyle>
          <a:p>
            <a:r>
              <a:rPr lang="en-US"/>
              <a:t>Click icon to add picture</a:t>
            </a:r>
          </a:p>
        </p:txBody>
      </p:sp>
      <p:sp>
        <p:nvSpPr>
          <p:cNvPr id="10" name="Slide Number Placeholder 5">
            <a:extLst>
              <a:ext uri="{FF2B5EF4-FFF2-40B4-BE49-F238E27FC236}">
                <a16:creationId xmlns:a16="http://schemas.microsoft.com/office/drawing/2014/main" id="{64A352BA-6988-4AD7-BDCC-CF0A1399DF1C}"/>
              </a:ext>
            </a:extLst>
          </p:cNvPr>
          <p:cNvSpPr>
            <a:spLocks noGrp="1"/>
          </p:cNvSpPr>
          <p:nvPr>
            <p:ph type="sldNum" sz="quarter" idx="4"/>
          </p:nvPr>
        </p:nvSpPr>
        <p:spPr>
          <a:xfrm>
            <a:off x="7435243" y="640353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err="1"/>
              <a:t>nvisia</a:t>
            </a:r>
            <a:r>
              <a:rPr lang="en-US"/>
              <a:t>-confidential  |  </a:t>
            </a:r>
            <a:fld id="{2CC94123-345D-5143-829C-81D9BA7A87F0}" type="slidenum">
              <a:rPr lang="en-US" smtClean="0"/>
              <a:pPr/>
              <a:t>‹#›</a:t>
            </a:fld>
            <a:endParaRPr lang="en-US"/>
          </a:p>
        </p:txBody>
      </p:sp>
    </p:spTree>
    <p:extLst>
      <p:ext uri="{BB962C8B-B14F-4D97-AF65-F5344CB8AC3E}">
        <p14:creationId xmlns:p14="http://schemas.microsoft.com/office/powerpoint/2010/main" val="2705157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Profiles">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D7FBE9C6-C7C4-3540-8246-59ACADACD567}"/>
              </a:ext>
            </a:extLst>
          </p:cNvPr>
          <p:cNvSpPr>
            <a:spLocks noGrp="1"/>
          </p:cNvSpPr>
          <p:nvPr>
            <p:ph type="title" hasCustomPrompt="1"/>
          </p:nvPr>
        </p:nvSpPr>
        <p:spPr>
          <a:xfrm>
            <a:off x="791308" y="318233"/>
            <a:ext cx="10515600" cy="1325563"/>
          </a:xfrm>
          <a:prstGeom prst="rect">
            <a:avLst/>
          </a:prstGeom>
        </p:spPr>
        <p:txBody>
          <a:bodyPr vert="horz" lIns="91440" tIns="45720" rIns="91440" bIns="45720" rtlCol="0" anchor="ctr">
            <a:normAutofit/>
          </a:bodyPr>
          <a:lstStyle>
            <a:lvl1pPr>
              <a:defRPr sz="3600"/>
            </a:lvl1pPr>
          </a:lstStyle>
          <a:p>
            <a:r>
              <a:rPr lang="en-US"/>
              <a:t>Team profiles</a:t>
            </a:r>
          </a:p>
        </p:txBody>
      </p:sp>
      <p:cxnSp>
        <p:nvCxnSpPr>
          <p:cNvPr id="12" name="Straight Connector 11">
            <a:extLst>
              <a:ext uri="{FF2B5EF4-FFF2-40B4-BE49-F238E27FC236}">
                <a16:creationId xmlns:a16="http://schemas.microsoft.com/office/drawing/2014/main" id="{486D41E5-C705-8B4A-AF5F-5D40E326B77B}"/>
              </a:ext>
            </a:extLst>
          </p:cNvPr>
          <p:cNvCxnSpPr>
            <a:cxnSpLocks/>
          </p:cNvCxnSpPr>
          <p:nvPr/>
        </p:nvCxnSpPr>
        <p:spPr>
          <a:xfrm>
            <a:off x="838200" y="1419456"/>
            <a:ext cx="10515600"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E5DA44C-603A-7F45-AA50-F52AD747CD43}"/>
              </a:ext>
            </a:extLst>
          </p:cNvPr>
          <p:cNvGrpSpPr/>
          <p:nvPr/>
        </p:nvGrpSpPr>
        <p:grpSpPr>
          <a:xfrm>
            <a:off x="791308" y="1583806"/>
            <a:ext cx="5118060" cy="4285653"/>
            <a:chOff x="360733" y="1245876"/>
            <a:chExt cx="5471653" cy="4285653"/>
          </a:xfrm>
        </p:grpSpPr>
        <p:sp>
          <p:nvSpPr>
            <p:cNvPr id="16" name="Rectangle 15">
              <a:extLst>
                <a:ext uri="{FF2B5EF4-FFF2-40B4-BE49-F238E27FC236}">
                  <a16:creationId xmlns:a16="http://schemas.microsoft.com/office/drawing/2014/main" id="{16024E75-7B5B-8049-973A-072E245FC627}"/>
                </a:ext>
              </a:extLst>
            </p:cNvPr>
            <p:cNvSpPr/>
            <p:nvPr/>
          </p:nvSpPr>
          <p:spPr>
            <a:xfrm>
              <a:off x="360733" y="1245876"/>
              <a:ext cx="5471653" cy="4285653"/>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FE82980-AD8D-FA43-9C8A-D77CFC2B4463}"/>
                </a:ext>
              </a:extLst>
            </p:cNvPr>
            <p:cNvSpPr/>
            <p:nvPr/>
          </p:nvSpPr>
          <p:spPr>
            <a:xfrm>
              <a:off x="454515" y="1336697"/>
              <a:ext cx="5298129" cy="41083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AC1F0CE9-0671-7C4B-AB23-FA312C37196A}"/>
              </a:ext>
            </a:extLst>
          </p:cNvPr>
          <p:cNvCxnSpPr>
            <a:cxnSpLocks/>
          </p:cNvCxnSpPr>
          <p:nvPr/>
        </p:nvCxnSpPr>
        <p:spPr>
          <a:xfrm>
            <a:off x="1101132" y="2974839"/>
            <a:ext cx="4613049" cy="0"/>
          </a:xfrm>
          <a:prstGeom prst="line">
            <a:avLst/>
          </a:prstGeom>
          <a:ln w="12700">
            <a:solidFill>
              <a:schemeClr val="bg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2230B9-F1F7-F948-8B8D-E7FC8B9AEE1D}"/>
              </a:ext>
            </a:extLst>
          </p:cNvPr>
          <p:cNvCxnSpPr>
            <a:cxnSpLocks/>
          </p:cNvCxnSpPr>
          <p:nvPr/>
        </p:nvCxnSpPr>
        <p:spPr>
          <a:xfrm flipV="1">
            <a:off x="6285507" y="2597153"/>
            <a:ext cx="5156216" cy="11723"/>
          </a:xfrm>
          <a:prstGeom prst="line">
            <a:avLst/>
          </a:prstGeom>
          <a:ln w="12700">
            <a:solidFill>
              <a:schemeClr val="bg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Text Placeholder 34">
            <a:extLst>
              <a:ext uri="{FF2B5EF4-FFF2-40B4-BE49-F238E27FC236}">
                <a16:creationId xmlns:a16="http://schemas.microsoft.com/office/drawing/2014/main" id="{570137AA-A687-F547-9A4A-E596A589E9A8}"/>
              </a:ext>
            </a:extLst>
          </p:cNvPr>
          <p:cNvSpPr>
            <a:spLocks noGrp="1"/>
          </p:cNvSpPr>
          <p:nvPr>
            <p:ph type="body" sz="quarter" idx="10"/>
          </p:nvPr>
        </p:nvSpPr>
        <p:spPr>
          <a:xfrm>
            <a:off x="1101726" y="3130550"/>
            <a:ext cx="4612456" cy="239553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Picture Placeholder 37">
            <a:extLst>
              <a:ext uri="{FF2B5EF4-FFF2-40B4-BE49-F238E27FC236}">
                <a16:creationId xmlns:a16="http://schemas.microsoft.com/office/drawing/2014/main" id="{9A9A8000-1318-BF4E-8527-FAE73A168CB2}"/>
              </a:ext>
            </a:extLst>
          </p:cNvPr>
          <p:cNvSpPr>
            <a:spLocks noGrp="1"/>
          </p:cNvSpPr>
          <p:nvPr>
            <p:ph type="pic" sz="quarter" idx="11"/>
          </p:nvPr>
        </p:nvSpPr>
        <p:spPr>
          <a:xfrm>
            <a:off x="1140888" y="1820760"/>
            <a:ext cx="984250" cy="984250"/>
          </a:xfrm>
          <a:solidFill>
            <a:schemeClr val="accent6"/>
          </a:solidFill>
        </p:spPr>
        <p:txBody>
          <a:bodyPr anchor="t">
            <a:normAutofit/>
          </a:bodyPr>
          <a:lstStyle>
            <a:lvl1pPr marL="0" indent="0" algn="ctr">
              <a:buNone/>
              <a:defRPr sz="1600">
                <a:solidFill>
                  <a:schemeClr val="accent4"/>
                </a:solidFill>
              </a:defRPr>
            </a:lvl1pPr>
          </a:lstStyle>
          <a:p>
            <a:r>
              <a:rPr lang="en-US"/>
              <a:t>Click icon to add picture</a:t>
            </a:r>
          </a:p>
        </p:txBody>
      </p:sp>
      <p:sp>
        <p:nvSpPr>
          <p:cNvPr id="40" name="Text Placeholder 39">
            <a:extLst>
              <a:ext uri="{FF2B5EF4-FFF2-40B4-BE49-F238E27FC236}">
                <a16:creationId xmlns:a16="http://schemas.microsoft.com/office/drawing/2014/main" id="{B58B9299-6391-3D4E-BCD2-11848D4028F8}"/>
              </a:ext>
            </a:extLst>
          </p:cNvPr>
          <p:cNvSpPr>
            <a:spLocks noGrp="1"/>
          </p:cNvSpPr>
          <p:nvPr>
            <p:ph type="body" sz="quarter" idx="12" hasCustomPrompt="1"/>
          </p:nvPr>
        </p:nvSpPr>
        <p:spPr>
          <a:xfrm>
            <a:off x="2265363" y="1820863"/>
            <a:ext cx="1560512" cy="984250"/>
          </a:xfrm>
        </p:spPr>
        <p:txBody>
          <a:bodyPr>
            <a:normAutofit/>
          </a:bodyPr>
          <a:lstStyle>
            <a:lvl1pPr marL="0" indent="0">
              <a:lnSpc>
                <a:spcPct val="100000"/>
              </a:lnSpc>
              <a:buNone/>
              <a:defRPr sz="1200">
                <a:solidFill>
                  <a:schemeClr val="bg1"/>
                </a:solidFill>
              </a:defRPr>
            </a:lvl1pPr>
          </a:lstStyle>
          <a:p>
            <a:pPr lvl="0"/>
            <a:r>
              <a:rPr lang="en-US"/>
              <a:t>Name</a:t>
            </a:r>
          </a:p>
          <a:p>
            <a:pPr lvl="0"/>
            <a:r>
              <a:rPr lang="en-US"/>
              <a:t>Title</a:t>
            </a:r>
          </a:p>
        </p:txBody>
      </p:sp>
      <p:sp>
        <p:nvSpPr>
          <p:cNvPr id="41" name="Text Placeholder 39">
            <a:extLst>
              <a:ext uri="{FF2B5EF4-FFF2-40B4-BE49-F238E27FC236}">
                <a16:creationId xmlns:a16="http://schemas.microsoft.com/office/drawing/2014/main" id="{9C7F1ECA-29F3-474A-8BBC-B091082E9C74}"/>
              </a:ext>
            </a:extLst>
          </p:cNvPr>
          <p:cNvSpPr>
            <a:spLocks noGrp="1"/>
          </p:cNvSpPr>
          <p:nvPr>
            <p:ph type="body" sz="quarter" idx="13" hasCustomPrompt="1"/>
          </p:nvPr>
        </p:nvSpPr>
        <p:spPr>
          <a:xfrm>
            <a:off x="3984832" y="1820863"/>
            <a:ext cx="1560512" cy="984250"/>
          </a:xfrm>
        </p:spPr>
        <p:txBody>
          <a:bodyPr>
            <a:normAutofit/>
          </a:bodyPr>
          <a:lstStyle>
            <a:lvl1pPr marL="0" indent="0">
              <a:lnSpc>
                <a:spcPct val="100000"/>
              </a:lnSpc>
              <a:buNone/>
              <a:defRPr sz="1200">
                <a:solidFill>
                  <a:schemeClr val="bg1"/>
                </a:solidFill>
              </a:defRPr>
            </a:lvl1pPr>
          </a:lstStyle>
          <a:p>
            <a:pPr lvl="0"/>
            <a:r>
              <a:rPr lang="en-US"/>
              <a:t>Expertise:</a:t>
            </a:r>
          </a:p>
        </p:txBody>
      </p:sp>
      <p:grpSp>
        <p:nvGrpSpPr>
          <p:cNvPr id="45" name="Group 44">
            <a:extLst>
              <a:ext uri="{FF2B5EF4-FFF2-40B4-BE49-F238E27FC236}">
                <a16:creationId xmlns:a16="http://schemas.microsoft.com/office/drawing/2014/main" id="{C3A4E7C0-2400-9445-B3FE-EF71843811F4}"/>
              </a:ext>
            </a:extLst>
          </p:cNvPr>
          <p:cNvGrpSpPr/>
          <p:nvPr/>
        </p:nvGrpSpPr>
        <p:grpSpPr>
          <a:xfrm>
            <a:off x="6207871" y="1583806"/>
            <a:ext cx="5118060" cy="4285653"/>
            <a:chOff x="360733" y="1245876"/>
            <a:chExt cx="5471653" cy="4285653"/>
          </a:xfrm>
        </p:grpSpPr>
        <p:sp>
          <p:nvSpPr>
            <p:cNvPr id="46" name="Rectangle 45">
              <a:extLst>
                <a:ext uri="{FF2B5EF4-FFF2-40B4-BE49-F238E27FC236}">
                  <a16:creationId xmlns:a16="http://schemas.microsoft.com/office/drawing/2014/main" id="{4B552056-413C-3646-A412-90733B8D4B41}"/>
                </a:ext>
              </a:extLst>
            </p:cNvPr>
            <p:cNvSpPr/>
            <p:nvPr/>
          </p:nvSpPr>
          <p:spPr>
            <a:xfrm>
              <a:off x="360733" y="1245876"/>
              <a:ext cx="5471653" cy="4285653"/>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DA5076A-48D4-3B4C-916D-CBAC43E2F9BB}"/>
                </a:ext>
              </a:extLst>
            </p:cNvPr>
            <p:cNvSpPr/>
            <p:nvPr/>
          </p:nvSpPr>
          <p:spPr>
            <a:xfrm>
              <a:off x="454515" y="1336697"/>
              <a:ext cx="5298129" cy="41083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Connector 47">
            <a:extLst>
              <a:ext uri="{FF2B5EF4-FFF2-40B4-BE49-F238E27FC236}">
                <a16:creationId xmlns:a16="http://schemas.microsoft.com/office/drawing/2014/main" id="{E9B03621-F289-934B-8F5D-268B0444589F}"/>
              </a:ext>
            </a:extLst>
          </p:cNvPr>
          <p:cNvCxnSpPr>
            <a:cxnSpLocks/>
          </p:cNvCxnSpPr>
          <p:nvPr/>
        </p:nvCxnSpPr>
        <p:spPr>
          <a:xfrm>
            <a:off x="6498080" y="2974839"/>
            <a:ext cx="4613049" cy="0"/>
          </a:xfrm>
          <a:prstGeom prst="line">
            <a:avLst/>
          </a:prstGeom>
          <a:ln w="12700">
            <a:solidFill>
              <a:schemeClr val="bg2">
                <a:lumMod val="20000"/>
                <a:lumOff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Text Placeholder 34">
            <a:extLst>
              <a:ext uri="{FF2B5EF4-FFF2-40B4-BE49-F238E27FC236}">
                <a16:creationId xmlns:a16="http://schemas.microsoft.com/office/drawing/2014/main" id="{7C589AEB-372B-9044-AA1B-1537BE73502A}"/>
              </a:ext>
            </a:extLst>
          </p:cNvPr>
          <p:cNvSpPr>
            <a:spLocks noGrp="1"/>
          </p:cNvSpPr>
          <p:nvPr>
            <p:ph type="body" sz="quarter" idx="14"/>
          </p:nvPr>
        </p:nvSpPr>
        <p:spPr>
          <a:xfrm>
            <a:off x="6498674" y="3130550"/>
            <a:ext cx="4612456" cy="239553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Picture Placeholder 37">
            <a:extLst>
              <a:ext uri="{FF2B5EF4-FFF2-40B4-BE49-F238E27FC236}">
                <a16:creationId xmlns:a16="http://schemas.microsoft.com/office/drawing/2014/main" id="{61658283-3701-4E47-94DD-872E7C0A4D3D}"/>
              </a:ext>
            </a:extLst>
          </p:cNvPr>
          <p:cNvSpPr>
            <a:spLocks noGrp="1"/>
          </p:cNvSpPr>
          <p:nvPr>
            <p:ph type="pic" sz="quarter" idx="15"/>
          </p:nvPr>
        </p:nvSpPr>
        <p:spPr>
          <a:xfrm>
            <a:off x="6537836" y="1820760"/>
            <a:ext cx="984250" cy="984250"/>
          </a:xfrm>
          <a:solidFill>
            <a:schemeClr val="accent6"/>
          </a:solidFill>
        </p:spPr>
        <p:txBody>
          <a:bodyPr anchor="t">
            <a:normAutofit/>
          </a:bodyPr>
          <a:lstStyle>
            <a:lvl1pPr marL="0" indent="0" algn="ctr">
              <a:buNone/>
              <a:defRPr sz="1600">
                <a:solidFill>
                  <a:schemeClr val="accent4"/>
                </a:solidFill>
              </a:defRPr>
            </a:lvl1pPr>
          </a:lstStyle>
          <a:p>
            <a:r>
              <a:rPr lang="en-US"/>
              <a:t>Click icon to add picture</a:t>
            </a:r>
          </a:p>
        </p:txBody>
      </p:sp>
      <p:sp>
        <p:nvSpPr>
          <p:cNvPr id="51" name="Text Placeholder 39">
            <a:extLst>
              <a:ext uri="{FF2B5EF4-FFF2-40B4-BE49-F238E27FC236}">
                <a16:creationId xmlns:a16="http://schemas.microsoft.com/office/drawing/2014/main" id="{78EE20FA-A670-B041-82D7-CE73048435EF}"/>
              </a:ext>
            </a:extLst>
          </p:cNvPr>
          <p:cNvSpPr>
            <a:spLocks noGrp="1"/>
          </p:cNvSpPr>
          <p:nvPr>
            <p:ph type="body" sz="quarter" idx="16" hasCustomPrompt="1"/>
          </p:nvPr>
        </p:nvSpPr>
        <p:spPr>
          <a:xfrm>
            <a:off x="7662311" y="1820863"/>
            <a:ext cx="1560512" cy="984250"/>
          </a:xfrm>
        </p:spPr>
        <p:txBody>
          <a:bodyPr>
            <a:normAutofit/>
          </a:bodyPr>
          <a:lstStyle>
            <a:lvl1pPr marL="0" indent="0">
              <a:lnSpc>
                <a:spcPct val="100000"/>
              </a:lnSpc>
              <a:buNone/>
              <a:defRPr sz="1200">
                <a:solidFill>
                  <a:schemeClr val="bg1"/>
                </a:solidFill>
              </a:defRPr>
            </a:lvl1pPr>
          </a:lstStyle>
          <a:p>
            <a:pPr lvl="0"/>
            <a:r>
              <a:rPr lang="en-US"/>
              <a:t>Name</a:t>
            </a:r>
          </a:p>
          <a:p>
            <a:pPr lvl="0"/>
            <a:r>
              <a:rPr lang="en-US"/>
              <a:t>Title</a:t>
            </a:r>
          </a:p>
        </p:txBody>
      </p:sp>
      <p:sp>
        <p:nvSpPr>
          <p:cNvPr id="52" name="Text Placeholder 39">
            <a:extLst>
              <a:ext uri="{FF2B5EF4-FFF2-40B4-BE49-F238E27FC236}">
                <a16:creationId xmlns:a16="http://schemas.microsoft.com/office/drawing/2014/main" id="{F6E342EA-BCFA-384D-AE3B-4F43752A98A9}"/>
              </a:ext>
            </a:extLst>
          </p:cNvPr>
          <p:cNvSpPr>
            <a:spLocks noGrp="1"/>
          </p:cNvSpPr>
          <p:nvPr>
            <p:ph type="body" sz="quarter" idx="17" hasCustomPrompt="1"/>
          </p:nvPr>
        </p:nvSpPr>
        <p:spPr>
          <a:xfrm>
            <a:off x="9381780" y="1820863"/>
            <a:ext cx="1560512" cy="984250"/>
          </a:xfrm>
        </p:spPr>
        <p:txBody>
          <a:bodyPr>
            <a:normAutofit/>
          </a:bodyPr>
          <a:lstStyle>
            <a:lvl1pPr marL="0" indent="0">
              <a:lnSpc>
                <a:spcPct val="100000"/>
              </a:lnSpc>
              <a:buNone/>
              <a:defRPr sz="1200">
                <a:solidFill>
                  <a:schemeClr val="bg1"/>
                </a:solidFill>
              </a:defRPr>
            </a:lvl1pPr>
          </a:lstStyle>
          <a:p>
            <a:pPr lvl="0"/>
            <a:r>
              <a:rPr lang="en-US"/>
              <a:t>Expertise:</a:t>
            </a:r>
          </a:p>
        </p:txBody>
      </p:sp>
      <p:sp>
        <p:nvSpPr>
          <p:cNvPr id="53" name="Slide Number Placeholder 5">
            <a:extLst>
              <a:ext uri="{FF2B5EF4-FFF2-40B4-BE49-F238E27FC236}">
                <a16:creationId xmlns:a16="http://schemas.microsoft.com/office/drawing/2014/main" id="{1C5C85BC-DCD1-3D4D-ACD1-694EF9290E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err="1"/>
              <a:t>nvisia</a:t>
            </a:r>
            <a:r>
              <a:rPr lang="en-US"/>
              <a:t>-confidential  |  </a:t>
            </a:r>
            <a:fld id="{2CC94123-345D-5143-829C-81D9BA7A87F0}" type="slidenum">
              <a:rPr lang="en-US" smtClean="0"/>
              <a:pPr/>
              <a:t>‹#›</a:t>
            </a:fld>
            <a:endParaRPr lang="en-US"/>
          </a:p>
        </p:txBody>
      </p:sp>
    </p:spTree>
    <p:extLst>
      <p:ext uri="{BB962C8B-B14F-4D97-AF65-F5344CB8AC3E}">
        <p14:creationId xmlns:p14="http://schemas.microsoft.com/office/powerpoint/2010/main" val="1733783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olumn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8B97-579E-6C46-B68A-BAB4AFA837E2}"/>
              </a:ext>
            </a:extLst>
          </p:cNvPr>
          <p:cNvSpPr>
            <a:spLocks noGrp="1"/>
          </p:cNvSpPr>
          <p:nvPr>
            <p:ph type="title" hasCustomPrompt="1"/>
          </p:nvPr>
        </p:nvSpPr>
        <p:spPr>
          <a:xfrm>
            <a:off x="839788" y="365125"/>
            <a:ext cx="10515600" cy="1325563"/>
          </a:xfrm>
          <a:prstGeom prst="rect">
            <a:avLst/>
          </a:prstGeom>
        </p:spPr>
        <p:txBody>
          <a:bodyPr>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7226C8C8-9A2D-ED4E-B310-B7B8A6622D4A}"/>
              </a:ext>
            </a:extLst>
          </p:cNvPr>
          <p:cNvSpPr>
            <a:spLocks noGrp="1"/>
          </p:cNvSpPr>
          <p:nvPr>
            <p:ph type="body" idx="1"/>
          </p:nvPr>
        </p:nvSpPr>
        <p:spPr>
          <a:xfrm>
            <a:off x="839788" y="1681163"/>
            <a:ext cx="10512424" cy="823912"/>
          </a:xfrm>
          <a:prstGeom prst="rect">
            <a:avLst/>
          </a:prstGeom>
        </p:spPr>
        <p:txBody>
          <a:bodyPr anchor="ctr">
            <a:normAutofit/>
          </a:bodyPr>
          <a:lstStyle>
            <a:lvl1pPr marL="0" indent="0">
              <a:buNone/>
              <a:defRPr sz="1600" b="1" spc="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FAD20-B09C-044B-B274-2CFFD2FEC126}"/>
              </a:ext>
            </a:extLst>
          </p:cNvPr>
          <p:cNvSpPr>
            <a:spLocks noGrp="1"/>
          </p:cNvSpPr>
          <p:nvPr>
            <p:ph sz="half" idx="2"/>
          </p:nvPr>
        </p:nvSpPr>
        <p:spPr>
          <a:xfrm>
            <a:off x="839788" y="2316232"/>
            <a:ext cx="10512424" cy="3684588"/>
          </a:xfrm>
          <a:prstGeom prst="rect">
            <a:avLst/>
          </a:prstGeom>
        </p:spPr>
        <p:txBody>
          <a:bodyPr>
            <a:normAutofit/>
          </a:bodyPr>
          <a:lstStyle>
            <a:lvl1pPr>
              <a:lnSpc>
                <a:spcPct val="100000"/>
              </a:lnSpc>
              <a:spcBef>
                <a:spcPts val="1200"/>
              </a:spcBef>
              <a:defRPr sz="2000"/>
            </a:lvl1pPr>
            <a:lvl2pPr>
              <a:lnSpc>
                <a:spcPct val="100000"/>
              </a:lnSpc>
              <a:spcBef>
                <a:spcPts val="1200"/>
              </a:spcBef>
              <a:defRPr sz="1800"/>
            </a:lvl2pPr>
            <a:lvl3pPr>
              <a:lnSpc>
                <a:spcPct val="100000"/>
              </a:lnSpc>
              <a:spcBef>
                <a:spcPts val="1200"/>
              </a:spcBef>
              <a:defRPr sz="1600"/>
            </a:lvl3pPr>
            <a:lvl4pPr>
              <a:lnSpc>
                <a:spcPct val="100000"/>
              </a:lnSpc>
              <a:spcBef>
                <a:spcPts val="1200"/>
              </a:spcBef>
              <a:defRPr sz="1400"/>
            </a:lvl4pPr>
            <a:lvl5pPr>
              <a:lnSpc>
                <a:spcPct val="100000"/>
              </a:lnSpc>
              <a:spcBef>
                <a:spcPts val="12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168BCA2-1DB7-9D44-83CF-B879A650EA7A}"/>
              </a:ext>
            </a:extLst>
          </p:cNvPr>
          <p:cNvCxnSpPr>
            <a:cxnSpLocks/>
          </p:cNvCxnSpPr>
          <p:nvPr/>
        </p:nvCxnSpPr>
        <p:spPr>
          <a:xfrm>
            <a:off x="838200" y="1419456"/>
            <a:ext cx="10515600"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9F7BD6CE-453C-CB4F-A733-30128FFE0BFE}"/>
              </a:ext>
            </a:extLst>
          </p:cNvPr>
          <p:cNvSpPr>
            <a:spLocks noGrp="1"/>
          </p:cNvSpPr>
          <p:nvPr>
            <p:ph type="sldNum" sz="quarter" idx="10"/>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err="1"/>
              <a:t>nvisia</a:t>
            </a:r>
            <a:r>
              <a:rPr lang="en-US"/>
              <a:t>-confidential  |  </a:t>
            </a:r>
            <a:fld id="{2CC94123-345D-5143-829C-81D9BA7A87F0}" type="slidenum">
              <a:rPr lang="en-US" smtClean="0"/>
              <a:pPr/>
              <a:t>‹#›</a:t>
            </a:fld>
            <a:endParaRPr lang="en-US"/>
          </a:p>
        </p:txBody>
      </p:sp>
    </p:spTree>
    <p:extLst>
      <p:ext uri="{BB962C8B-B14F-4D97-AF65-F5344CB8AC3E}">
        <p14:creationId xmlns:p14="http://schemas.microsoft.com/office/powerpoint/2010/main" val="3219909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hite with open spa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8B97-579E-6C46-B68A-BAB4AFA837E2}"/>
              </a:ext>
            </a:extLst>
          </p:cNvPr>
          <p:cNvSpPr>
            <a:spLocks noGrp="1"/>
          </p:cNvSpPr>
          <p:nvPr>
            <p:ph type="title" hasCustomPrompt="1"/>
          </p:nvPr>
        </p:nvSpPr>
        <p:spPr>
          <a:xfrm>
            <a:off x="839788" y="365125"/>
            <a:ext cx="10515600" cy="1325563"/>
          </a:xfrm>
          <a:prstGeom prst="rect">
            <a:avLst/>
          </a:prstGeom>
        </p:spPr>
        <p:txBody>
          <a:bodyPr>
            <a:normAutofit/>
          </a:bodyPr>
          <a:lstStyle>
            <a:lvl1pPr>
              <a:defRPr sz="3600"/>
            </a:lvl1pPr>
          </a:lstStyle>
          <a:p>
            <a:r>
              <a:rPr lang="en-US"/>
              <a:t>Click to edit master title style</a:t>
            </a:r>
          </a:p>
        </p:txBody>
      </p:sp>
      <p:cxnSp>
        <p:nvCxnSpPr>
          <p:cNvPr id="10" name="Straight Connector 9">
            <a:extLst>
              <a:ext uri="{FF2B5EF4-FFF2-40B4-BE49-F238E27FC236}">
                <a16:creationId xmlns:a16="http://schemas.microsoft.com/office/drawing/2014/main" id="{9168BCA2-1DB7-9D44-83CF-B879A650EA7A}"/>
              </a:ext>
            </a:extLst>
          </p:cNvPr>
          <p:cNvCxnSpPr>
            <a:cxnSpLocks/>
          </p:cNvCxnSpPr>
          <p:nvPr/>
        </p:nvCxnSpPr>
        <p:spPr>
          <a:xfrm>
            <a:off x="838200" y="1419456"/>
            <a:ext cx="10515600"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9F7BD6CE-453C-CB4F-A733-30128FFE0BFE}"/>
              </a:ext>
            </a:extLst>
          </p:cNvPr>
          <p:cNvSpPr>
            <a:spLocks noGrp="1"/>
          </p:cNvSpPr>
          <p:nvPr>
            <p:ph type="sldNum" sz="quarter" idx="10"/>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err="1"/>
              <a:t>nvisia</a:t>
            </a:r>
            <a:r>
              <a:rPr lang="en-US"/>
              <a:t>-confidential  |  </a:t>
            </a:r>
            <a:fld id="{2CC94123-345D-5143-829C-81D9BA7A87F0}" type="slidenum">
              <a:rPr lang="en-US" smtClean="0"/>
              <a:pPr/>
              <a:t>‹#›</a:t>
            </a:fld>
            <a:endParaRPr lang="en-US"/>
          </a:p>
        </p:txBody>
      </p:sp>
    </p:spTree>
    <p:extLst>
      <p:ext uri="{BB962C8B-B14F-4D97-AF65-F5344CB8AC3E}">
        <p14:creationId xmlns:p14="http://schemas.microsoft.com/office/powerpoint/2010/main" val="1825131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8B97-579E-6C46-B68A-BAB4AFA837E2}"/>
              </a:ext>
            </a:extLst>
          </p:cNvPr>
          <p:cNvSpPr>
            <a:spLocks noGrp="1"/>
          </p:cNvSpPr>
          <p:nvPr>
            <p:ph type="title"/>
          </p:nvPr>
        </p:nvSpPr>
        <p:spPr>
          <a:xfrm>
            <a:off x="839788" y="365125"/>
            <a:ext cx="10515600" cy="1325563"/>
          </a:xfrm>
          <a:prstGeom prst="rect">
            <a:avLst/>
          </a:prstGeom>
        </p:spPr>
        <p:txBody>
          <a:bodyPr>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7226C8C8-9A2D-ED4E-B310-B7B8A6622D4A}"/>
              </a:ext>
            </a:extLst>
          </p:cNvPr>
          <p:cNvSpPr>
            <a:spLocks noGrp="1"/>
          </p:cNvSpPr>
          <p:nvPr>
            <p:ph type="body" idx="1"/>
          </p:nvPr>
        </p:nvSpPr>
        <p:spPr>
          <a:xfrm>
            <a:off x="839788" y="1681163"/>
            <a:ext cx="5157787" cy="823912"/>
          </a:xfrm>
          <a:prstGeom prst="rect">
            <a:avLst/>
          </a:prstGeom>
        </p:spPr>
        <p:txBody>
          <a:bodyPr anchor="ctr">
            <a:normAutofit/>
          </a:bodyPr>
          <a:lstStyle>
            <a:lvl1pPr marL="0" indent="0">
              <a:buNone/>
              <a:defRPr sz="1600" b="1" spc="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FAD20-B09C-044B-B274-2CFFD2FEC126}"/>
              </a:ext>
            </a:extLst>
          </p:cNvPr>
          <p:cNvSpPr>
            <a:spLocks noGrp="1"/>
          </p:cNvSpPr>
          <p:nvPr>
            <p:ph sz="half" idx="2"/>
          </p:nvPr>
        </p:nvSpPr>
        <p:spPr>
          <a:xfrm>
            <a:off x="839788" y="2316232"/>
            <a:ext cx="5157787" cy="3684588"/>
          </a:xfrm>
          <a:prstGeom prst="rect">
            <a:avLst/>
          </a:prstGeom>
        </p:spPr>
        <p:txBody>
          <a:bodyPr>
            <a:normAutofit/>
          </a:bodyPr>
          <a:lstStyle>
            <a:lvl1pPr>
              <a:lnSpc>
                <a:spcPct val="100000"/>
              </a:lnSpc>
              <a:spcBef>
                <a:spcPts val="1200"/>
              </a:spcBef>
              <a:defRPr sz="2000"/>
            </a:lvl1pPr>
            <a:lvl2pPr>
              <a:lnSpc>
                <a:spcPct val="100000"/>
              </a:lnSpc>
              <a:spcBef>
                <a:spcPts val="1200"/>
              </a:spcBef>
              <a:defRPr sz="1800"/>
            </a:lvl2pPr>
            <a:lvl3pPr>
              <a:lnSpc>
                <a:spcPct val="100000"/>
              </a:lnSpc>
              <a:spcBef>
                <a:spcPts val="1200"/>
              </a:spcBef>
              <a:defRPr sz="1600"/>
            </a:lvl3pPr>
            <a:lvl4pPr>
              <a:lnSpc>
                <a:spcPct val="100000"/>
              </a:lnSpc>
              <a:spcBef>
                <a:spcPts val="1200"/>
              </a:spcBef>
              <a:defRPr sz="1400"/>
            </a:lvl4pPr>
            <a:lvl5pPr>
              <a:lnSpc>
                <a:spcPct val="100000"/>
              </a:lnSpc>
              <a:spcBef>
                <a:spcPts val="12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E832E3-DB1E-B44C-B471-9B4BCEACD911}"/>
              </a:ext>
            </a:extLst>
          </p:cNvPr>
          <p:cNvSpPr>
            <a:spLocks noGrp="1"/>
          </p:cNvSpPr>
          <p:nvPr>
            <p:ph type="body" sz="quarter" idx="3"/>
          </p:nvPr>
        </p:nvSpPr>
        <p:spPr>
          <a:xfrm>
            <a:off x="6172200" y="1681163"/>
            <a:ext cx="5183188" cy="823912"/>
          </a:xfrm>
          <a:prstGeom prst="rect">
            <a:avLst/>
          </a:prstGeom>
        </p:spPr>
        <p:txBody>
          <a:bodyPr anchor="ctr">
            <a:normAutofit/>
          </a:bodyPr>
          <a:lstStyle>
            <a:lvl1pPr marL="0" indent="0">
              <a:buNone/>
              <a:defRPr sz="1600" b="1" spc="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97C0AF-1DCA-DB49-9C9B-E6BC78F48C59}"/>
              </a:ext>
            </a:extLst>
          </p:cNvPr>
          <p:cNvSpPr>
            <a:spLocks noGrp="1"/>
          </p:cNvSpPr>
          <p:nvPr>
            <p:ph sz="quarter" idx="4"/>
          </p:nvPr>
        </p:nvSpPr>
        <p:spPr>
          <a:xfrm>
            <a:off x="6172200" y="2316232"/>
            <a:ext cx="5183188" cy="3684588"/>
          </a:xfrm>
          <a:prstGeom prst="rect">
            <a:avLst/>
          </a:prstGeom>
        </p:spPr>
        <p:txBody>
          <a:bodyPr>
            <a:normAutofit/>
          </a:bodyPr>
          <a:lstStyle>
            <a:lvl1pPr>
              <a:lnSpc>
                <a:spcPct val="100000"/>
              </a:lnSpc>
              <a:spcBef>
                <a:spcPts val="1200"/>
              </a:spcBef>
              <a:defRPr sz="2000"/>
            </a:lvl1pPr>
            <a:lvl2pPr>
              <a:lnSpc>
                <a:spcPct val="100000"/>
              </a:lnSpc>
              <a:spcBef>
                <a:spcPts val="1200"/>
              </a:spcBef>
              <a:defRPr sz="1800"/>
            </a:lvl2pPr>
            <a:lvl3pPr>
              <a:lnSpc>
                <a:spcPct val="100000"/>
              </a:lnSpc>
              <a:spcBef>
                <a:spcPts val="1200"/>
              </a:spcBef>
              <a:defRPr sz="1600"/>
            </a:lvl3pPr>
            <a:lvl4pPr>
              <a:lnSpc>
                <a:spcPct val="100000"/>
              </a:lnSpc>
              <a:spcBef>
                <a:spcPts val="1200"/>
              </a:spcBef>
              <a:defRPr sz="1400"/>
            </a:lvl4pPr>
            <a:lvl5pPr>
              <a:lnSpc>
                <a:spcPct val="100000"/>
              </a:lnSpc>
              <a:spcBef>
                <a:spcPts val="12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168BCA2-1DB7-9D44-83CF-B879A650EA7A}"/>
              </a:ext>
            </a:extLst>
          </p:cNvPr>
          <p:cNvCxnSpPr>
            <a:cxnSpLocks/>
          </p:cNvCxnSpPr>
          <p:nvPr/>
        </p:nvCxnSpPr>
        <p:spPr>
          <a:xfrm>
            <a:off x="838200" y="1419456"/>
            <a:ext cx="10515600"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9F7BD6CE-453C-CB4F-A733-30128FFE0BFE}"/>
              </a:ext>
            </a:extLst>
          </p:cNvPr>
          <p:cNvSpPr>
            <a:spLocks noGrp="1"/>
          </p:cNvSpPr>
          <p:nvPr>
            <p:ph type="sldNum" sz="quarter" idx="10"/>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err="1"/>
              <a:t>nvisia</a:t>
            </a:r>
            <a:r>
              <a:rPr lang="en-US"/>
              <a:t>-confidential  |  </a:t>
            </a:r>
            <a:fld id="{2CC94123-345D-5143-829C-81D9BA7A87F0}" type="slidenum">
              <a:rPr lang="en-US" smtClean="0"/>
              <a:pPr/>
              <a:t>‹#›</a:t>
            </a:fld>
            <a:endParaRPr lang="en-US"/>
          </a:p>
        </p:txBody>
      </p:sp>
    </p:spTree>
    <p:extLst>
      <p:ext uri="{BB962C8B-B14F-4D97-AF65-F5344CB8AC3E}">
        <p14:creationId xmlns:p14="http://schemas.microsoft.com/office/powerpoint/2010/main" val="1940940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ue Title Slide With Dots &amp; Client Logo">
    <p:bg>
      <p:bgRef idx="1001">
        <a:schemeClr val="bg1"/>
      </p:bgRef>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AB55488-EFE1-3C4E-B07B-042D5B3A74A0}"/>
              </a:ext>
            </a:extLst>
          </p:cNvPr>
          <p:cNvSpPr/>
          <p:nvPr/>
        </p:nvSpPr>
        <p:spPr>
          <a:xfrm>
            <a:off x="9316528" y="-552091"/>
            <a:ext cx="3243220" cy="3245596"/>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51301D5-E946-D94F-8724-7368A5E16D52}"/>
              </a:ext>
            </a:extLst>
          </p:cNvPr>
          <p:cNvSpPr>
            <a:spLocks noGrp="1"/>
          </p:cNvSpPr>
          <p:nvPr>
            <p:ph type="title" hasCustomPrompt="1"/>
          </p:nvPr>
        </p:nvSpPr>
        <p:spPr>
          <a:xfrm>
            <a:off x="2822711" y="3170817"/>
            <a:ext cx="8120271" cy="714795"/>
          </a:xfrm>
        </p:spPr>
        <p:txBody>
          <a:bodyPr anchor="b">
            <a:noAutofit/>
          </a:bodyPr>
          <a:lstStyle>
            <a:lvl1pPr>
              <a:defRPr lang="en-US" sz="4000" b="1" kern="1200" dirty="0">
                <a:solidFill>
                  <a:schemeClr val="tx1"/>
                </a:solidFill>
                <a:latin typeface="Verdana" panose="020B0604030504040204" pitchFamily="34" charset="0"/>
                <a:ea typeface="Verdana" panose="020B0604030504040204" pitchFamily="34" charset="0"/>
                <a:cs typeface="+mj-cs"/>
              </a:defRPr>
            </a:lvl1pPr>
          </a:lstStyle>
          <a:p>
            <a:br>
              <a:rPr lang="en-US"/>
            </a:br>
            <a:br>
              <a:rPr lang="en-US"/>
            </a:br>
            <a:r>
              <a:rPr lang="en-US"/>
              <a:t>Click to edit title</a:t>
            </a:r>
          </a:p>
        </p:txBody>
      </p:sp>
      <p:sp>
        <p:nvSpPr>
          <p:cNvPr id="14" name="Text Placeholder 2">
            <a:extLst>
              <a:ext uri="{FF2B5EF4-FFF2-40B4-BE49-F238E27FC236}">
                <a16:creationId xmlns:a16="http://schemas.microsoft.com/office/drawing/2014/main" id="{920B141C-9E8D-DB43-AF71-D501407B6C15}"/>
              </a:ext>
            </a:extLst>
          </p:cNvPr>
          <p:cNvSpPr>
            <a:spLocks noGrp="1"/>
          </p:cNvSpPr>
          <p:nvPr>
            <p:ph type="body" idx="1" hasCustomPrompt="1"/>
          </p:nvPr>
        </p:nvSpPr>
        <p:spPr>
          <a:xfrm>
            <a:off x="2822711" y="4005526"/>
            <a:ext cx="8120271" cy="714796"/>
          </a:xfrm>
        </p:spPr>
        <p:txBody>
          <a:bodyPr>
            <a:normAutofit/>
          </a:bodyPr>
          <a:lstStyle>
            <a:lvl1pPr marL="0" indent="0">
              <a:buNone/>
              <a:defRPr lang="en-US" sz="1600" kern="1200" dirty="0">
                <a:solidFill>
                  <a:schemeClr val="tx1"/>
                </a:solidFill>
                <a:latin typeface="Verdana" panose="020B0604030504040204" pitchFamily="34" charset="0"/>
                <a:ea typeface="Verdana" panose="020B0604030504040204" pitchFamily="34"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cxnSp>
        <p:nvCxnSpPr>
          <p:cNvPr id="15" name="Straight Connector 14">
            <a:extLst>
              <a:ext uri="{FF2B5EF4-FFF2-40B4-BE49-F238E27FC236}">
                <a16:creationId xmlns:a16="http://schemas.microsoft.com/office/drawing/2014/main" id="{1CB3CC75-635C-344F-BFDA-A35A26015AA3}"/>
              </a:ext>
            </a:extLst>
          </p:cNvPr>
          <p:cNvCxnSpPr>
            <a:cxnSpLocks/>
          </p:cNvCxnSpPr>
          <p:nvPr/>
        </p:nvCxnSpPr>
        <p:spPr>
          <a:xfrm>
            <a:off x="2830445" y="3885612"/>
            <a:ext cx="8002858"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6" name="Text Placeholder 19">
            <a:extLst>
              <a:ext uri="{FF2B5EF4-FFF2-40B4-BE49-F238E27FC236}">
                <a16:creationId xmlns:a16="http://schemas.microsoft.com/office/drawing/2014/main" id="{023447C2-E33E-BB47-A826-2191CBCE3FC9}"/>
              </a:ext>
            </a:extLst>
          </p:cNvPr>
          <p:cNvSpPr>
            <a:spLocks noGrp="1"/>
          </p:cNvSpPr>
          <p:nvPr>
            <p:ph type="body" sz="quarter" idx="10"/>
          </p:nvPr>
        </p:nvSpPr>
        <p:spPr>
          <a:xfrm>
            <a:off x="2830445" y="2791027"/>
            <a:ext cx="8132529" cy="291907"/>
          </a:xfrm>
        </p:spPr>
        <p:txBody>
          <a:bodyPr>
            <a:normAutofit/>
          </a:bodyPr>
          <a:lstStyle>
            <a:lvl1pPr marL="0" indent="0">
              <a:buNone/>
              <a:defRPr lang="en-US" sz="1600" b="1" kern="1200" spc="3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
        <p:nvSpPr>
          <p:cNvPr id="8" name="Picture Placeholder 7">
            <a:extLst>
              <a:ext uri="{FF2B5EF4-FFF2-40B4-BE49-F238E27FC236}">
                <a16:creationId xmlns:a16="http://schemas.microsoft.com/office/drawing/2014/main" id="{780C2228-3554-5940-B956-BA9B7C40F03E}"/>
              </a:ext>
            </a:extLst>
          </p:cNvPr>
          <p:cNvSpPr>
            <a:spLocks noGrp="1"/>
          </p:cNvSpPr>
          <p:nvPr>
            <p:ph type="pic" sz="quarter" idx="11" hasCustomPrompt="1"/>
          </p:nvPr>
        </p:nvSpPr>
        <p:spPr>
          <a:xfrm>
            <a:off x="10065531" y="411151"/>
            <a:ext cx="1745214" cy="1570383"/>
          </a:xfrm>
          <a:solidFill>
            <a:schemeClr val="accent2">
              <a:lumMod val="90000"/>
            </a:schemeClr>
          </a:solidFill>
        </p:spPr>
        <p:txBody>
          <a:bodyPr/>
          <a:lstStyle>
            <a:lvl1pPr>
              <a:defRPr/>
            </a:lvl1pPr>
          </a:lstStyle>
          <a:p>
            <a:r>
              <a:rPr lang="en-US"/>
              <a:t>Client logo here</a:t>
            </a:r>
          </a:p>
        </p:txBody>
      </p:sp>
      <p:sp>
        <p:nvSpPr>
          <p:cNvPr id="2" name="Rectangle 1">
            <a:extLst>
              <a:ext uri="{FF2B5EF4-FFF2-40B4-BE49-F238E27FC236}">
                <a16:creationId xmlns:a16="http://schemas.microsoft.com/office/drawing/2014/main" id="{B0E70CDD-B653-4953-ADD2-3045C403319B}"/>
              </a:ext>
            </a:extLst>
          </p:cNvPr>
          <p:cNvSpPr/>
          <p:nvPr/>
        </p:nvSpPr>
        <p:spPr>
          <a:xfrm>
            <a:off x="167054" y="5864469"/>
            <a:ext cx="1107831" cy="822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drawing, clock&#10;&#10;Description automatically generated">
            <a:extLst>
              <a:ext uri="{FF2B5EF4-FFF2-40B4-BE49-F238E27FC236}">
                <a16:creationId xmlns:a16="http://schemas.microsoft.com/office/drawing/2014/main" id="{9A1483BC-5D40-4680-A117-9C3E4F142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086" y="5939101"/>
            <a:ext cx="2080262" cy="787126"/>
          </a:xfrm>
          <a:prstGeom prst="rect">
            <a:avLst/>
          </a:prstGeom>
        </p:spPr>
      </p:pic>
      <p:pic>
        <p:nvPicPr>
          <p:cNvPr id="13" name="Picture 12" descr="A close up of a logo&#10;&#10;Description automatically generated">
            <a:extLst>
              <a:ext uri="{FF2B5EF4-FFF2-40B4-BE49-F238E27FC236}">
                <a16:creationId xmlns:a16="http://schemas.microsoft.com/office/drawing/2014/main" id="{942F049F-1400-414B-B4C2-48AAF3DD0836}"/>
              </a:ext>
            </a:extLst>
          </p:cNvPr>
          <p:cNvPicPr>
            <a:picLocks noChangeAspect="1"/>
          </p:cNvPicPr>
          <p:nvPr/>
        </p:nvPicPr>
        <p:blipFill rotWithShape="1">
          <a:blip r:embed="rId3"/>
          <a:srcRect r="-2" b="2101"/>
          <a:stretch/>
        </p:blipFill>
        <p:spPr>
          <a:xfrm rot="10800000" flipH="1">
            <a:off x="118775" y="-436093"/>
            <a:ext cx="3809373" cy="7341569"/>
          </a:xfrm>
          <a:prstGeom prst="rect">
            <a:avLst/>
          </a:prstGeom>
        </p:spPr>
      </p:pic>
    </p:spTree>
    <p:extLst>
      <p:ext uri="{BB962C8B-B14F-4D97-AF65-F5344CB8AC3E}">
        <p14:creationId xmlns:p14="http://schemas.microsoft.com/office/powerpoint/2010/main" val="238124993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range Quote">
    <p:spTree>
      <p:nvGrpSpPr>
        <p:cNvPr id="1" name=""/>
        <p:cNvGrpSpPr/>
        <p:nvPr/>
      </p:nvGrpSpPr>
      <p:grpSpPr>
        <a:xfrm>
          <a:off x="0" y="0"/>
          <a:ext cx="0" cy="0"/>
          <a:chOff x="0" y="0"/>
          <a:chExt cx="0" cy="0"/>
        </a:xfrm>
      </p:grpSpPr>
      <p:sp>
        <p:nvSpPr>
          <p:cNvPr id="13" name="object 3">
            <a:extLst>
              <a:ext uri="{FF2B5EF4-FFF2-40B4-BE49-F238E27FC236}">
                <a16:creationId xmlns:a16="http://schemas.microsoft.com/office/drawing/2014/main" id="{F11737E7-2063-3D4C-A38C-DD5D0E2A9CDB}"/>
              </a:ext>
            </a:extLst>
          </p:cNvPr>
          <p:cNvSpPr/>
          <p:nvPr/>
        </p:nvSpPr>
        <p:spPr>
          <a:xfrm>
            <a:off x="0" y="0"/>
            <a:ext cx="12188952" cy="6857998"/>
          </a:xfrm>
          <a:prstGeom prst="rect">
            <a:avLst/>
          </a:prstGeom>
          <a:blipFill>
            <a:blip r:embed="rId2" cstate="print">
              <a:duotone>
                <a:schemeClr val="accent5">
                  <a:shade val="45000"/>
                  <a:satMod val="135000"/>
                </a:schemeClr>
                <a:prstClr val="white"/>
              </a:duotone>
            </a:blip>
            <a:stretch>
              <a:fillRect/>
            </a:stretch>
          </a:blipFill>
        </p:spPr>
        <p:txBody>
          <a:bodyPr wrap="square" lIns="0" tIns="0" rIns="0" bIns="0" rtlCol="0"/>
          <a:lstStyle/>
          <a:p>
            <a:endParaRPr/>
          </a:p>
        </p:txBody>
      </p:sp>
      <p:sp>
        <p:nvSpPr>
          <p:cNvPr id="14" name="object 4">
            <a:extLst>
              <a:ext uri="{FF2B5EF4-FFF2-40B4-BE49-F238E27FC236}">
                <a16:creationId xmlns:a16="http://schemas.microsoft.com/office/drawing/2014/main" id="{98D56A87-65E4-6E42-9073-7B5BD55E0313}"/>
              </a:ext>
            </a:extLst>
          </p:cNvPr>
          <p:cNvSpPr/>
          <p:nvPr/>
        </p:nvSpPr>
        <p:spPr>
          <a:xfrm>
            <a:off x="0" y="0"/>
            <a:ext cx="12183137" cy="6879018"/>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chemeClr val="tx2">
              <a:alpha val="80000"/>
            </a:schemeClr>
          </a:solidFill>
        </p:spPr>
        <p:txBody>
          <a:bodyPr wrap="square" lIns="0" tIns="0" rIns="0" bIns="0" rtlCol="0"/>
          <a:lstStyle/>
          <a:p>
            <a:endParaRPr/>
          </a:p>
        </p:txBody>
      </p:sp>
      <p:sp>
        <p:nvSpPr>
          <p:cNvPr id="15" name="Title 1">
            <a:extLst>
              <a:ext uri="{FF2B5EF4-FFF2-40B4-BE49-F238E27FC236}">
                <a16:creationId xmlns:a16="http://schemas.microsoft.com/office/drawing/2014/main" id="{F8477306-EAD2-304E-8409-6057AC0A77AD}"/>
              </a:ext>
            </a:extLst>
          </p:cNvPr>
          <p:cNvSpPr>
            <a:spLocks noGrp="1"/>
          </p:cNvSpPr>
          <p:nvPr>
            <p:ph type="title" hasCustomPrompt="1"/>
          </p:nvPr>
        </p:nvSpPr>
        <p:spPr>
          <a:xfrm>
            <a:off x="685714" y="2933073"/>
            <a:ext cx="10746431" cy="1354777"/>
          </a:xfrm>
        </p:spPr>
        <p:txBody>
          <a:bodyPr anchor="t">
            <a:normAutofit/>
          </a:bodyPr>
          <a:lstStyle>
            <a:lvl1pPr algn="ctr">
              <a:defRPr sz="5000" b="0">
                <a:solidFill>
                  <a:schemeClr val="bg1"/>
                </a:solidFill>
              </a:defRPr>
            </a:lvl1pPr>
          </a:lstStyle>
          <a:p>
            <a:r>
              <a:rPr lang="en-US"/>
              <a:t>Click to Edit Title</a:t>
            </a:r>
          </a:p>
        </p:txBody>
      </p:sp>
      <p:grpSp>
        <p:nvGrpSpPr>
          <p:cNvPr id="17" name="Group 16">
            <a:extLst>
              <a:ext uri="{FF2B5EF4-FFF2-40B4-BE49-F238E27FC236}">
                <a16:creationId xmlns:a16="http://schemas.microsoft.com/office/drawing/2014/main" id="{7F54BE2C-92F4-FA41-8214-1F17621EDC8B}"/>
              </a:ext>
            </a:extLst>
          </p:cNvPr>
          <p:cNvGrpSpPr/>
          <p:nvPr/>
        </p:nvGrpSpPr>
        <p:grpSpPr>
          <a:xfrm>
            <a:off x="5381541" y="1032849"/>
            <a:ext cx="1354777" cy="1354777"/>
            <a:chOff x="5531288" y="617115"/>
            <a:chExt cx="1354777" cy="1354777"/>
          </a:xfrm>
        </p:grpSpPr>
        <p:grpSp>
          <p:nvGrpSpPr>
            <p:cNvPr id="18" name="Group 17">
              <a:extLst>
                <a:ext uri="{FF2B5EF4-FFF2-40B4-BE49-F238E27FC236}">
                  <a16:creationId xmlns:a16="http://schemas.microsoft.com/office/drawing/2014/main" id="{1AF1A762-0966-2E4A-BDA8-FC7795345F76}"/>
                </a:ext>
              </a:extLst>
            </p:cNvPr>
            <p:cNvGrpSpPr/>
            <p:nvPr/>
          </p:nvGrpSpPr>
          <p:grpSpPr>
            <a:xfrm>
              <a:off x="5792508" y="879273"/>
              <a:ext cx="832339" cy="830464"/>
              <a:chOff x="5792508" y="879273"/>
              <a:chExt cx="832339" cy="830464"/>
            </a:xfrm>
          </p:grpSpPr>
          <p:sp>
            <p:nvSpPr>
              <p:cNvPr id="20" name="Oval 19">
                <a:extLst>
                  <a:ext uri="{FF2B5EF4-FFF2-40B4-BE49-F238E27FC236}">
                    <a16:creationId xmlns:a16="http://schemas.microsoft.com/office/drawing/2014/main" id="{BDE04EF2-70A4-5345-B276-175917D9D5FC}"/>
                  </a:ext>
                </a:extLst>
              </p:cNvPr>
              <p:cNvSpPr/>
              <p:nvPr/>
            </p:nvSpPr>
            <p:spPr>
              <a:xfrm>
                <a:off x="5792508" y="879273"/>
                <a:ext cx="832339" cy="830464"/>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sp>
            <p:nvSpPr>
              <p:cNvPr id="21" name="Oval 20">
                <a:extLst>
                  <a:ext uri="{FF2B5EF4-FFF2-40B4-BE49-F238E27FC236}">
                    <a16:creationId xmlns:a16="http://schemas.microsoft.com/office/drawing/2014/main" id="{4DF18382-932B-8A4B-848D-5D190398BD65}"/>
                  </a:ext>
                </a:extLst>
              </p:cNvPr>
              <p:cNvSpPr/>
              <p:nvPr/>
            </p:nvSpPr>
            <p:spPr>
              <a:xfrm>
                <a:off x="5840687" y="926315"/>
                <a:ext cx="735980" cy="73637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grpSp>
        <p:pic>
          <p:nvPicPr>
            <p:cNvPr id="19" name="Graphic 18" descr="Quotes">
              <a:extLst>
                <a:ext uri="{FF2B5EF4-FFF2-40B4-BE49-F238E27FC236}">
                  <a16:creationId xmlns:a16="http://schemas.microsoft.com/office/drawing/2014/main" id="{51471F9D-13DB-D743-87DC-6C92AABCC8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1288" y="617115"/>
              <a:ext cx="1354777" cy="1354777"/>
            </a:xfrm>
            <a:prstGeom prst="rect">
              <a:avLst/>
            </a:prstGeom>
          </p:spPr>
        </p:pic>
      </p:grpSp>
      <p:sp>
        <p:nvSpPr>
          <p:cNvPr id="23" name="Slide Number Placeholder 5">
            <a:extLst>
              <a:ext uri="{FF2B5EF4-FFF2-40B4-BE49-F238E27FC236}">
                <a16:creationId xmlns:a16="http://schemas.microsoft.com/office/drawing/2014/main" id="{27704C99-A62D-DB4D-B4BD-AD8BC8E23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bg1"/>
                </a:solidFill>
              </a:defRPr>
            </a:lvl1pPr>
          </a:lstStyle>
          <a:p>
            <a:r>
              <a:rPr lang="en-US" err="1"/>
              <a:t>nvisia</a:t>
            </a:r>
            <a:r>
              <a:rPr lang="en-US"/>
              <a:t>-confidential  |  </a:t>
            </a:r>
            <a:fld id="{2CC94123-345D-5143-829C-81D9BA7A87F0}" type="slidenum">
              <a:rPr lang="en-US" smtClean="0"/>
              <a:pPr/>
              <a:t>‹#›</a:t>
            </a:fld>
            <a:endParaRPr lang="en-US"/>
          </a:p>
        </p:txBody>
      </p:sp>
      <p:pic>
        <p:nvPicPr>
          <p:cNvPr id="22" name="Picture 21" descr="A picture containing drawing, clock&#10;&#10;Description automatically generated">
            <a:extLst>
              <a:ext uri="{FF2B5EF4-FFF2-40B4-BE49-F238E27FC236}">
                <a16:creationId xmlns:a16="http://schemas.microsoft.com/office/drawing/2014/main" id="{39086BFB-E325-4933-AAC6-4EB499E28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88" y="6115994"/>
            <a:ext cx="1600200" cy="605481"/>
          </a:xfrm>
          <a:prstGeom prst="rect">
            <a:avLst/>
          </a:prstGeom>
        </p:spPr>
      </p:pic>
    </p:spTree>
    <p:extLst>
      <p:ext uri="{BB962C8B-B14F-4D97-AF65-F5344CB8AC3E}">
        <p14:creationId xmlns:p14="http://schemas.microsoft.com/office/powerpoint/2010/main" val="3744481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ue Quote">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FFBDC3B7-0E57-FC49-8E5A-FBE34C5194D8}"/>
              </a:ext>
            </a:extLst>
          </p:cNvPr>
          <p:cNvSpPr/>
          <p:nvPr/>
        </p:nvSpPr>
        <p:spPr>
          <a:xfrm>
            <a:off x="8862" y="0"/>
            <a:ext cx="12188952" cy="6857998"/>
          </a:xfrm>
          <a:prstGeom prst="rect">
            <a:avLst/>
          </a:prstGeom>
          <a:blipFill>
            <a:blip r:embed="rId2" cstate="print"/>
            <a:stretch>
              <a:fillRect/>
            </a:stretch>
          </a:blipFill>
        </p:spPr>
        <p:txBody>
          <a:bodyPr wrap="square" lIns="0" tIns="0" rIns="0" bIns="0" rtlCol="0"/>
          <a:lstStyle/>
          <a:p>
            <a:endParaRPr/>
          </a:p>
        </p:txBody>
      </p:sp>
      <p:sp>
        <p:nvSpPr>
          <p:cNvPr id="13" name="object 3">
            <a:extLst>
              <a:ext uri="{FF2B5EF4-FFF2-40B4-BE49-F238E27FC236}">
                <a16:creationId xmlns:a16="http://schemas.microsoft.com/office/drawing/2014/main" id="{D330F058-9AC2-FC4F-BD52-ED8A28A3B666}"/>
              </a:ext>
            </a:extLst>
          </p:cNvPr>
          <p:cNvSpPr/>
          <p:nvPr/>
        </p:nvSpPr>
        <p:spPr>
          <a:xfrm>
            <a:off x="-19968" y="2"/>
            <a:ext cx="12188952" cy="6857998"/>
          </a:xfrm>
          <a:prstGeom prst="rect">
            <a:avLst/>
          </a:prstGeom>
          <a:blipFill>
            <a:blip r:embed="rId2" cstate="print"/>
            <a:stretch>
              <a:fillRect/>
            </a:stretch>
          </a:blipFill>
        </p:spPr>
        <p:txBody>
          <a:bodyPr wrap="square" lIns="0" tIns="0" rIns="0" bIns="0" rtlCol="0"/>
          <a:lstStyle/>
          <a:p>
            <a:endParaRPr/>
          </a:p>
        </p:txBody>
      </p:sp>
      <p:sp>
        <p:nvSpPr>
          <p:cNvPr id="14" name="object 4">
            <a:extLst>
              <a:ext uri="{FF2B5EF4-FFF2-40B4-BE49-F238E27FC236}">
                <a16:creationId xmlns:a16="http://schemas.microsoft.com/office/drawing/2014/main" id="{3E4ADEED-D46B-4545-80A1-F23EE570B841}"/>
              </a:ext>
            </a:extLst>
          </p:cNvPr>
          <p:cNvSpPr/>
          <p:nvPr/>
        </p:nvSpPr>
        <p:spPr>
          <a:xfrm>
            <a:off x="-19968" y="0"/>
            <a:ext cx="12335538"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chemeClr val="tx1">
              <a:alpha val="90194"/>
            </a:schemeClr>
          </a:solidFill>
        </p:spPr>
        <p:txBody>
          <a:bodyPr wrap="square" lIns="0" tIns="0" rIns="0" bIns="0" rtlCol="0"/>
          <a:lstStyle/>
          <a:p>
            <a:endParaRPr/>
          </a:p>
        </p:txBody>
      </p:sp>
      <p:grpSp>
        <p:nvGrpSpPr>
          <p:cNvPr id="15" name="Group 14">
            <a:extLst>
              <a:ext uri="{FF2B5EF4-FFF2-40B4-BE49-F238E27FC236}">
                <a16:creationId xmlns:a16="http://schemas.microsoft.com/office/drawing/2014/main" id="{B2605500-6187-A344-A552-2180F1EC49B5}"/>
              </a:ext>
            </a:extLst>
          </p:cNvPr>
          <p:cNvGrpSpPr/>
          <p:nvPr/>
        </p:nvGrpSpPr>
        <p:grpSpPr>
          <a:xfrm>
            <a:off x="5507786" y="998995"/>
            <a:ext cx="1223318" cy="1186249"/>
            <a:chOff x="5603416" y="668022"/>
            <a:chExt cx="1211747" cy="1121321"/>
          </a:xfrm>
        </p:grpSpPr>
        <p:sp>
          <p:nvSpPr>
            <p:cNvPr id="16" name="Oval 15">
              <a:extLst>
                <a:ext uri="{FF2B5EF4-FFF2-40B4-BE49-F238E27FC236}">
                  <a16:creationId xmlns:a16="http://schemas.microsoft.com/office/drawing/2014/main" id="{23DD7CC1-DBD2-684D-BC88-145F6FACAFA5}"/>
                </a:ext>
              </a:extLst>
            </p:cNvPr>
            <p:cNvSpPr/>
            <p:nvPr/>
          </p:nvSpPr>
          <p:spPr>
            <a:xfrm>
              <a:off x="5795051" y="809217"/>
              <a:ext cx="813013" cy="815726"/>
            </a:xfrm>
            <a:prstGeom prst="ellipse">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sp>
          <p:nvSpPr>
            <p:cNvPr id="17" name="Oval 16">
              <a:extLst>
                <a:ext uri="{FF2B5EF4-FFF2-40B4-BE49-F238E27FC236}">
                  <a16:creationId xmlns:a16="http://schemas.microsoft.com/office/drawing/2014/main" id="{30AF40AB-1A0E-394E-9263-0A9F5EDF3222}"/>
                </a:ext>
              </a:extLst>
            </p:cNvPr>
            <p:cNvSpPr/>
            <p:nvPr/>
          </p:nvSpPr>
          <p:spPr>
            <a:xfrm>
              <a:off x="5833567" y="848890"/>
              <a:ext cx="735980" cy="7363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endParaRPr>
            </a:p>
          </p:txBody>
        </p:sp>
        <p:pic>
          <p:nvPicPr>
            <p:cNvPr id="18" name="Graphic 17" descr="Quotes">
              <a:extLst>
                <a:ext uri="{FF2B5EF4-FFF2-40B4-BE49-F238E27FC236}">
                  <a16:creationId xmlns:a16="http://schemas.microsoft.com/office/drawing/2014/main" id="{F92228F3-7CCB-F542-BF9B-3A613238FD5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171" t="9473" r="6152" b="7759"/>
            <a:stretch/>
          </p:blipFill>
          <p:spPr>
            <a:xfrm>
              <a:off x="5603416" y="668022"/>
              <a:ext cx="1211747" cy="1121321"/>
            </a:xfrm>
            <a:prstGeom prst="rect">
              <a:avLst/>
            </a:prstGeom>
            <a:effectLst/>
          </p:spPr>
        </p:pic>
      </p:grpSp>
      <p:sp>
        <p:nvSpPr>
          <p:cNvPr id="19" name="Title 1">
            <a:extLst>
              <a:ext uri="{FF2B5EF4-FFF2-40B4-BE49-F238E27FC236}">
                <a16:creationId xmlns:a16="http://schemas.microsoft.com/office/drawing/2014/main" id="{29D66726-A827-C646-B914-72C43292305C}"/>
              </a:ext>
            </a:extLst>
          </p:cNvPr>
          <p:cNvSpPr>
            <a:spLocks noGrp="1"/>
          </p:cNvSpPr>
          <p:nvPr>
            <p:ph type="title" hasCustomPrompt="1"/>
          </p:nvPr>
        </p:nvSpPr>
        <p:spPr>
          <a:xfrm>
            <a:off x="1114589" y="2778369"/>
            <a:ext cx="9962820" cy="1472995"/>
          </a:xfrm>
        </p:spPr>
        <p:txBody>
          <a:bodyPr anchor="t">
            <a:normAutofit/>
          </a:bodyPr>
          <a:lstStyle>
            <a:lvl1pPr algn="ctr">
              <a:defRPr sz="5000" b="0">
                <a:solidFill>
                  <a:schemeClr val="bg1"/>
                </a:solidFill>
              </a:defRPr>
            </a:lvl1pPr>
          </a:lstStyle>
          <a:p>
            <a:r>
              <a:rPr lang="en-US"/>
              <a:t>Click to Edit Title</a:t>
            </a:r>
          </a:p>
        </p:txBody>
      </p:sp>
      <p:sp>
        <p:nvSpPr>
          <p:cNvPr id="25" name="Slide Number Placeholder 5">
            <a:extLst>
              <a:ext uri="{FF2B5EF4-FFF2-40B4-BE49-F238E27FC236}">
                <a16:creationId xmlns:a16="http://schemas.microsoft.com/office/drawing/2014/main" id="{CD77927C-65DE-A042-8115-36C7B76DF0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bg1"/>
                </a:solidFill>
              </a:defRPr>
            </a:lvl1pPr>
          </a:lstStyle>
          <a:p>
            <a:r>
              <a:rPr lang="en-US" err="1"/>
              <a:t>nvisia</a:t>
            </a:r>
            <a:r>
              <a:rPr lang="en-US"/>
              <a:t>-confidential  |  </a:t>
            </a:r>
            <a:fld id="{2CC94123-345D-5143-829C-81D9BA7A87F0}" type="slidenum">
              <a:rPr lang="en-US" smtClean="0"/>
              <a:pPr/>
              <a:t>‹#›</a:t>
            </a:fld>
            <a:endParaRPr lang="en-US"/>
          </a:p>
        </p:txBody>
      </p:sp>
      <p:pic>
        <p:nvPicPr>
          <p:cNvPr id="20" name="Picture 19" descr="A picture containing drawing, clock&#10;&#10;Description automatically generated">
            <a:extLst>
              <a:ext uri="{FF2B5EF4-FFF2-40B4-BE49-F238E27FC236}">
                <a16:creationId xmlns:a16="http://schemas.microsoft.com/office/drawing/2014/main" id="{08F1EB94-C563-4C33-ACFA-BA1EC7940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88" y="6115994"/>
            <a:ext cx="1600200" cy="605481"/>
          </a:xfrm>
          <a:prstGeom prst="rect">
            <a:avLst/>
          </a:prstGeom>
        </p:spPr>
      </p:pic>
    </p:spTree>
    <p:extLst>
      <p:ext uri="{BB962C8B-B14F-4D97-AF65-F5344CB8AC3E}">
        <p14:creationId xmlns:p14="http://schemas.microsoft.com/office/powerpoint/2010/main" val="2119068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3626E6-10EC-B446-AE9B-7C8293D4E78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EDF09E6C-FDCA-BA4B-ABCC-B9AA0C3CF6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D3E14D9-F440-3840-84E6-4FA0C9706952}"/>
              </a:ext>
            </a:extLst>
          </p:cNvPr>
          <p:cNvSpPr>
            <a:spLocks noGrp="1"/>
          </p:cNvSpPr>
          <p:nvPr>
            <p:ph type="sldNum" sz="quarter" idx="12"/>
          </p:nvPr>
        </p:nvSpPr>
        <p:spPr/>
        <p:txBody>
          <a:bodyPr/>
          <a:lstStyle/>
          <a:p>
            <a:fld id="{2CC94123-345D-5143-829C-81D9BA7A87F0}" type="slidenum">
              <a:rPr lang="en-US" smtClean="0"/>
              <a:t>‹#›</a:t>
            </a:fld>
            <a:endParaRPr lang="en-US"/>
          </a:p>
        </p:txBody>
      </p:sp>
      <p:sp>
        <p:nvSpPr>
          <p:cNvPr id="6" name="object 3">
            <a:extLst>
              <a:ext uri="{FF2B5EF4-FFF2-40B4-BE49-F238E27FC236}">
                <a16:creationId xmlns:a16="http://schemas.microsoft.com/office/drawing/2014/main" id="{D2D530F8-CFCE-BE43-811F-2A2424EB6A19}"/>
              </a:ext>
            </a:extLst>
          </p:cNvPr>
          <p:cNvSpPr/>
          <p:nvPr/>
        </p:nvSpPr>
        <p:spPr>
          <a:xfrm>
            <a:off x="8862" y="0"/>
            <a:ext cx="12188952" cy="6857998"/>
          </a:xfrm>
          <a:prstGeom prst="rect">
            <a:avLst/>
          </a:prstGeom>
          <a:blipFill>
            <a:blip r:embed="rId2"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E4A476C9-01E6-F64F-9A0F-42B2AFB0BFBA}"/>
              </a:ext>
            </a:extLst>
          </p:cNvPr>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chemeClr val="tx1">
              <a:alpha val="90194"/>
            </a:schemeClr>
          </a:solidFill>
        </p:spPr>
        <p:txBody>
          <a:bodyPr wrap="square" lIns="0" tIns="0" rIns="0" bIns="0" rtlCol="0"/>
          <a:lstStyle/>
          <a:p>
            <a:endParaRPr/>
          </a:p>
        </p:txBody>
      </p:sp>
      <p:sp>
        <p:nvSpPr>
          <p:cNvPr id="12" name="Title 1">
            <a:extLst>
              <a:ext uri="{FF2B5EF4-FFF2-40B4-BE49-F238E27FC236}">
                <a16:creationId xmlns:a16="http://schemas.microsoft.com/office/drawing/2014/main" id="{289C2C40-CBFB-4748-923A-BFDBA6CCE052}"/>
              </a:ext>
            </a:extLst>
          </p:cNvPr>
          <p:cNvSpPr>
            <a:spLocks noGrp="1"/>
          </p:cNvSpPr>
          <p:nvPr>
            <p:ph type="title" hasCustomPrompt="1"/>
          </p:nvPr>
        </p:nvSpPr>
        <p:spPr>
          <a:xfrm>
            <a:off x="1000815" y="2301011"/>
            <a:ext cx="9962820" cy="2255974"/>
          </a:xfrm>
        </p:spPr>
        <p:txBody>
          <a:bodyPr anchor="ctr">
            <a:normAutofit/>
          </a:bodyPr>
          <a:lstStyle>
            <a:lvl1pPr algn="ctr">
              <a:defRPr sz="5000" b="0">
                <a:solidFill>
                  <a:schemeClr val="bg1"/>
                </a:solidFill>
              </a:defRPr>
            </a:lvl1pPr>
          </a:lstStyle>
          <a:p>
            <a:r>
              <a:rPr lang="en-US"/>
              <a:t>Click to Edit Title</a:t>
            </a:r>
          </a:p>
        </p:txBody>
      </p:sp>
      <p:pic>
        <p:nvPicPr>
          <p:cNvPr id="9" name="Picture 8" descr="A picture containing drawing, clock&#10;&#10;Description automatically generated">
            <a:extLst>
              <a:ext uri="{FF2B5EF4-FFF2-40B4-BE49-F238E27FC236}">
                <a16:creationId xmlns:a16="http://schemas.microsoft.com/office/drawing/2014/main" id="{3A92820B-8BCF-4A7B-B4C6-2AB207491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88" y="6115994"/>
            <a:ext cx="1600200" cy="605481"/>
          </a:xfrm>
          <a:prstGeom prst="rect">
            <a:avLst/>
          </a:prstGeom>
        </p:spPr>
      </p:pic>
      <p:sp>
        <p:nvSpPr>
          <p:cNvPr id="11" name="Slide Number Placeholder 5">
            <a:extLst>
              <a:ext uri="{FF2B5EF4-FFF2-40B4-BE49-F238E27FC236}">
                <a16:creationId xmlns:a16="http://schemas.microsoft.com/office/drawing/2014/main" id="{BB84A2E1-7BF5-8846-96FF-B01FF6937FF7}"/>
              </a:ext>
            </a:extLst>
          </p:cNvPr>
          <p:cNvSpPr txBox="1">
            <a:spLocks/>
          </p:cNvSpPr>
          <p:nvPr/>
        </p:nvSpPr>
        <p:spPr>
          <a:xfrm>
            <a:off x="8763000" y="631031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Verdana" panose="020B0604030504040204" pitchFamily="34" charset="0"/>
                <a:ea typeface="Verdana" panose="020B060403050404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nvisia-confidential  |  </a:t>
            </a:r>
            <a:fld id="{2CC94123-345D-5143-829C-81D9BA7A87F0}" type="slidenum">
              <a:rPr lang="en-US" smtClean="0"/>
              <a:pPr/>
              <a:t>‹#›</a:t>
            </a:fld>
            <a:endParaRPr lang="en-US"/>
          </a:p>
        </p:txBody>
      </p:sp>
    </p:spTree>
    <p:extLst>
      <p:ext uri="{BB962C8B-B14F-4D97-AF65-F5344CB8AC3E}">
        <p14:creationId xmlns:p14="http://schemas.microsoft.com/office/powerpoint/2010/main" val="4015209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ark Backgroun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1D1F43-245F-E140-AFDF-3F8A8A304899}"/>
              </a:ext>
            </a:extLst>
          </p:cNvPr>
          <p:cNvSpPr>
            <a:spLocks noGrp="1"/>
          </p:cNvSpPr>
          <p:nvPr>
            <p:ph type="title" hasCustomPrompt="1"/>
          </p:nvPr>
        </p:nvSpPr>
        <p:spPr>
          <a:xfrm>
            <a:off x="838200" y="271341"/>
            <a:ext cx="10515600" cy="1325563"/>
          </a:xfrm>
        </p:spPr>
        <p:txBody>
          <a:bodyPr>
            <a:normAutofit/>
          </a:bodyPr>
          <a:lstStyle>
            <a:lvl1pPr>
              <a:defRPr sz="4000">
                <a:solidFill>
                  <a:schemeClr val="bg1"/>
                </a:solidFill>
              </a:defRPr>
            </a:lvl1pPr>
          </a:lstStyle>
          <a:p>
            <a:r>
              <a:rPr lang="en-US"/>
              <a:t>Click to edit title</a:t>
            </a:r>
          </a:p>
        </p:txBody>
      </p:sp>
      <p:cxnSp>
        <p:nvCxnSpPr>
          <p:cNvPr id="11" name="Straight Connector 10">
            <a:extLst>
              <a:ext uri="{FF2B5EF4-FFF2-40B4-BE49-F238E27FC236}">
                <a16:creationId xmlns:a16="http://schemas.microsoft.com/office/drawing/2014/main" id="{08901DFF-4DDF-034B-BFA4-8035C0AC6B0E}"/>
              </a:ext>
            </a:extLst>
          </p:cNvPr>
          <p:cNvCxnSpPr>
            <a:cxnSpLocks/>
          </p:cNvCxnSpPr>
          <p:nvPr/>
        </p:nvCxnSpPr>
        <p:spPr>
          <a:xfrm>
            <a:off x="838200" y="1347078"/>
            <a:ext cx="10515600"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8" name="Table Placeholder 7">
            <a:extLst>
              <a:ext uri="{FF2B5EF4-FFF2-40B4-BE49-F238E27FC236}">
                <a16:creationId xmlns:a16="http://schemas.microsoft.com/office/drawing/2014/main" id="{69374D70-47E6-3347-BC55-3013B36A62C1}"/>
              </a:ext>
            </a:extLst>
          </p:cNvPr>
          <p:cNvSpPr>
            <a:spLocks noGrp="1"/>
          </p:cNvSpPr>
          <p:nvPr>
            <p:ph type="tbl" sz="quarter" idx="13"/>
          </p:nvPr>
        </p:nvSpPr>
        <p:spPr>
          <a:xfrm>
            <a:off x="838200" y="1596904"/>
            <a:ext cx="10494963" cy="3889496"/>
          </a:xfrm>
        </p:spPr>
        <p:txBody>
          <a:bodyPr/>
          <a:lstStyle>
            <a:lvl1pPr>
              <a:defRPr>
                <a:solidFill>
                  <a:schemeClr val="bg1"/>
                </a:solidFill>
              </a:defRPr>
            </a:lvl1pPr>
          </a:lstStyle>
          <a:p>
            <a:r>
              <a:rPr lang="en-US"/>
              <a:t>Click icon to add table</a:t>
            </a:r>
          </a:p>
        </p:txBody>
      </p:sp>
      <p:sp>
        <p:nvSpPr>
          <p:cNvPr id="15" name="Slide Number Placeholder 5">
            <a:extLst>
              <a:ext uri="{FF2B5EF4-FFF2-40B4-BE49-F238E27FC236}">
                <a16:creationId xmlns:a16="http://schemas.microsoft.com/office/drawing/2014/main" id="{417308AA-0003-7140-918D-97E2C3198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bg1"/>
                </a:solidFill>
              </a:defRPr>
            </a:lvl1pPr>
          </a:lstStyle>
          <a:p>
            <a:r>
              <a:rPr lang="en-US"/>
              <a:t>nvisia-confidential  |  </a:t>
            </a:r>
            <a:fld id="{2CC94123-345D-5143-829C-81D9BA7A87F0}" type="slidenum">
              <a:rPr lang="en-US" smtClean="0"/>
              <a:pPr/>
              <a:t>‹#›</a:t>
            </a:fld>
            <a:endParaRPr lang="en-US"/>
          </a:p>
        </p:txBody>
      </p:sp>
      <p:pic>
        <p:nvPicPr>
          <p:cNvPr id="7" name="Picture 6" descr="A picture containing drawing, clock&#10;&#10;Description automatically generated">
            <a:extLst>
              <a:ext uri="{FF2B5EF4-FFF2-40B4-BE49-F238E27FC236}">
                <a16:creationId xmlns:a16="http://schemas.microsoft.com/office/drawing/2014/main" id="{CBD21E6E-2F2C-44EB-9FBD-1D15633A9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88" y="6115994"/>
            <a:ext cx="1600200" cy="605481"/>
          </a:xfrm>
          <a:prstGeom prst="rect">
            <a:avLst/>
          </a:prstGeom>
        </p:spPr>
      </p:pic>
    </p:spTree>
    <p:extLst>
      <p:ext uri="{BB962C8B-B14F-4D97-AF65-F5344CB8AC3E}">
        <p14:creationId xmlns:p14="http://schemas.microsoft.com/office/powerpoint/2010/main" val="3249634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8B3CA73-CD2A-A64B-A6CB-A586279DABB3}"/>
              </a:ext>
            </a:extLst>
          </p:cNvPr>
          <p:cNvSpPr>
            <a:spLocks noGrp="1"/>
          </p:cNvSpPr>
          <p:nvPr>
            <p:ph type="title" hasCustomPrompt="1"/>
          </p:nvPr>
        </p:nvSpPr>
        <p:spPr>
          <a:xfrm>
            <a:off x="838200" y="365125"/>
            <a:ext cx="10515600" cy="1325563"/>
          </a:xfrm>
        </p:spPr>
        <p:txBody>
          <a:bodyPr>
            <a:normAutofit/>
          </a:bodyPr>
          <a:lstStyle>
            <a:lvl1pPr>
              <a:defRPr sz="4000"/>
            </a:lvl1pPr>
          </a:lstStyle>
          <a:p>
            <a:r>
              <a:rPr lang="en-US"/>
              <a:t>Click to edit title </a:t>
            </a:r>
          </a:p>
        </p:txBody>
      </p:sp>
      <p:sp>
        <p:nvSpPr>
          <p:cNvPr id="9" name="Content Placeholder 2">
            <a:extLst>
              <a:ext uri="{FF2B5EF4-FFF2-40B4-BE49-F238E27FC236}">
                <a16:creationId xmlns:a16="http://schemas.microsoft.com/office/drawing/2014/main" id="{171E5A4B-C68D-CF4A-8D86-4480F3041B22}"/>
              </a:ext>
            </a:extLst>
          </p:cNvPr>
          <p:cNvSpPr>
            <a:spLocks noGrp="1"/>
          </p:cNvSpPr>
          <p:nvPr>
            <p:ph idx="1" hasCustomPrompt="1"/>
          </p:nvPr>
        </p:nvSpPr>
        <p:spPr>
          <a:xfrm>
            <a:off x="838200" y="1473932"/>
            <a:ext cx="5257800" cy="4297680"/>
          </a:xfrm>
        </p:spPr>
        <p:txBody>
          <a:bodyPr>
            <a:normAutofit/>
          </a:bodyPr>
          <a:lstStyle>
            <a:lvl1pPr>
              <a:defRPr sz="1600">
                <a:solidFill>
                  <a:schemeClr val="accent4"/>
                </a:solidFill>
                <a:latin typeface="Verdana" panose="020B0604030504040204" pitchFamily="34" charset="0"/>
                <a:ea typeface="Verdana" panose="020B0604030504040204" pitchFamily="34" charset="0"/>
                <a:cs typeface="Verdana" panose="020B0604030504040204" pitchFamily="34" charset="0"/>
              </a:defRPr>
            </a:lvl1pPr>
            <a:lvl2pPr>
              <a:lnSpc>
                <a:spcPct val="100000"/>
              </a:lnSpc>
              <a:spcBef>
                <a:spcPts val="1200"/>
              </a:spcBef>
              <a:defRPr sz="1600">
                <a:solidFill>
                  <a:schemeClr val="accent4"/>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200"/>
              </a:spcBef>
              <a:defRPr sz="1600">
                <a:solidFill>
                  <a:schemeClr val="accent4"/>
                </a:solidFill>
                <a:latin typeface="Verdana" panose="020B0604030504040204" pitchFamily="34" charset="0"/>
                <a:ea typeface="Verdana" panose="020B0604030504040204" pitchFamily="34" charset="0"/>
                <a:cs typeface="Verdana" panose="020B0604030504040204" pitchFamily="34" charset="0"/>
              </a:defRPr>
            </a:lvl3pPr>
            <a:lvl4pPr>
              <a:lnSpc>
                <a:spcPct val="100000"/>
              </a:lnSpc>
              <a:spcBef>
                <a:spcPts val="1200"/>
              </a:spcBef>
              <a:defRPr sz="1600">
                <a:solidFill>
                  <a:schemeClr val="accent4"/>
                </a:solidFill>
                <a:latin typeface="Verdana" panose="020B0604030504040204" pitchFamily="34" charset="0"/>
                <a:ea typeface="Verdana" panose="020B0604030504040204" pitchFamily="34" charset="0"/>
                <a:cs typeface="Verdana" panose="020B0604030504040204" pitchFamily="34" charset="0"/>
              </a:defRPr>
            </a:lvl4pPr>
            <a:lvl5pPr>
              <a:lnSpc>
                <a:spcPct val="100000"/>
              </a:lnSpc>
              <a:spcBef>
                <a:spcPts val="1200"/>
              </a:spcBef>
              <a:defRPr sz="1600">
                <a:solidFill>
                  <a:schemeClr val="accent4"/>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0" name="Picture Placeholder 7">
            <a:extLst>
              <a:ext uri="{FF2B5EF4-FFF2-40B4-BE49-F238E27FC236}">
                <a16:creationId xmlns:a16="http://schemas.microsoft.com/office/drawing/2014/main" id="{8319B75E-314D-8F4E-BE55-2E2C3A69A50B}"/>
              </a:ext>
            </a:extLst>
          </p:cNvPr>
          <p:cNvSpPr>
            <a:spLocks noGrp="1"/>
          </p:cNvSpPr>
          <p:nvPr>
            <p:ph type="pic" sz="quarter" idx="13"/>
          </p:nvPr>
        </p:nvSpPr>
        <p:spPr>
          <a:xfrm>
            <a:off x="6251574" y="1477108"/>
            <a:ext cx="5120640" cy="4297680"/>
          </a:xfrm>
          <a:solidFill>
            <a:schemeClr val="accent6"/>
          </a:solidFill>
          <a:ln w="19050">
            <a:noFill/>
            <a:prstDash val="sysDash"/>
          </a:ln>
        </p:spPr>
        <p:txBody>
          <a:bodyPr/>
          <a:lstStyle/>
          <a:p>
            <a:r>
              <a:rPr lang="en-US"/>
              <a:t>Click icon to add picture</a:t>
            </a:r>
          </a:p>
        </p:txBody>
      </p:sp>
      <p:cxnSp>
        <p:nvCxnSpPr>
          <p:cNvPr id="11" name="Straight Connector 10">
            <a:extLst>
              <a:ext uri="{FF2B5EF4-FFF2-40B4-BE49-F238E27FC236}">
                <a16:creationId xmlns:a16="http://schemas.microsoft.com/office/drawing/2014/main" id="{5CBF2BE8-55F4-EA40-8E79-4EBB175E2FC7}"/>
              </a:ext>
            </a:extLst>
          </p:cNvPr>
          <p:cNvCxnSpPr>
            <a:cxnSpLocks/>
          </p:cNvCxnSpPr>
          <p:nvPr/>
        </p:nvCxnSpPr>
        <p:spPr>
          <a:xfrm>
            <a:off x="838200" y="1347078"/>
            <a:ext cx="10515600"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1EB427DB-A040-574D-A071-24DA756A8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nvisia-confidential  |  </a:t>
            </a:r>
            <a:fld id="{2CC94123-345D-5143-829C-81D9BA7A87F0}" type="slidenum">
              <a:rPr lang="en-US" smtClean="0"/>
              <a:pPr/>
              <a:t>‹#›</a:t>
            </a:fld>
            <a:endParaRPr lang="en-US"/>
          </a:p>
        </p:txBody>
      </p:sp>
    </p:spTree>
    <p:extLst>
      <p:ext uri="{BB962C8B-B14F-4D97-AF65-F5344CB8AC3E}">
        <p14:creationId xmlns:p14="http://schemas.microsoft.com/office/powerpoint/2010/main" val="2754223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ark Background Contact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4100F5-4E21-4343-AD87-EBAC350DF0AD}"/>
              </a:ext>
            </a:extLst>
          </p:cNvPr>
          <p:cNvPicPr>
            <a:picLocks noChangeAspect="1"/>
          </p:cNvPicPr>
          <p:nvPr/>
        </p:nvPicPr>
        <p:blipFill>
          <a:blip r:embed="rId2">
            <a:biLevel thresh="25000"/>
          </a:blip>
          <a:stretch>
            <a:fillRect/>
          </a:stretch>
        </p:blipFill>
        <p:spPr>
          <a:xfrm flipH="1">
            <a:off x="7941416" y="-591391"/>
            <a:ext cx="4098184" cy="7810516"/>
          </a:xfrm>
          <a:prstGeom prst="rect">
            <a:avLst/>
          </a:prstGeom>
        </p:spPr>
      </p:pic>
      <p:sp>
        <p:nvSpPr>
          <p:cNvPr id="12" name="Text Placeholder 4">
            <a:extLst>
              <a:ext uri="{FF2B5EF4-FFF2-40B4-BE49-F238E27FC236}">
                <a16:creationId xmlns:a16="http://schemas.microsoft.com/office/drawing/2014/main" id="{CE983D4B-F8F6-40F1-8253-BF98F2734FE6}"/>
              </a:ext>
            </a:extLst>
          </p:cNvPr>
          <p:cNvSpPr>
            <a:spLocks noGrp="1"/>
          </p:cNvSpPr>
          <p:nvPr>
            <p:ph type="body" sz="quarter" idx="10" hasCustomPrompt="1"/>
          </p:nvPr>
        </p:nvSpPr>
        <p:spPr>
          <a:xfrm>
            <a:off x="1062037" y="2747073"/>
            <a:ext cx="3076576" cy="777875"/>
          </a:xfrm>
        </p:spPr>
        <p:txBody>
          <a:bodyPr>
            <a:noAutofit/>
          </a:bodyPr>
          <a:lstStyle>
            <a:lvl1pPr marL="0" indent="0">
              <a:lnSpc>
                <a:spcPct val="100000"/>
              </a:lnSpc>
              <a:spcBef>
                <a:spcPts val="0"/>
              </a:spcBef>
              <a:spcAft>
                <a:spcPts val="0"/>
              </a:spcAft>
              <a:buNone/>
              <a:defRPr sz="1800">
                <a:solidFill>
                  <a:schemeClr val="bg1"/>
                </a:solidFill>
              </a:defRPr>
            </a:lvl1pPr>
          </a:lstStyle>
          <a:p>
            <a:pPr lvl="0"/>
            <a:r>
              <a:rPr lang="en-US"/>
              <a:t>contact details</a:t>
            </a:r>
          </a:p>
        </p:txBody>
      </p:sp>
      <p:sp>
        <p:nvSpPr>
          <p:cNvPr id="13" name="Text Placeholder 4">
            <a:extLst>
              <a:ext uri="{FF2B5EF4-FFF2-40B4-BE49-F238E27FC236}">
                <a16:creationId xmlns:a16="http://schemas.microsoft.com/office/drawing/2014/main" id="{2CD74346-E323-4A94-8CAD-52D7B1440FA9}"/>
              </a:ext>
            </a:extLst>
          </p:cNvPr>
          <p:cNvSpPr>
            <a:spLocks noGrp="1"/>
          </p:cNvSpPr>
          <p:nvPr>
            <p:ph type="body" sz="quarter" idx="11" hasCustomPrompt="1"/>
          </p:nvPr>
        </p:nvSpPr>
        <p:spPr>
          <a:xfrm>
            <a:off x="4501726" y="2747073"/>
            <a:ext cx="3076576" cy="777875"/>
          </a:xfrm>
        </p:spPr>
        <p:txBody>
          <a:bodyPr>
            <a:noAutofit/>
          </a:bodyPr>
          <a:lstStyle>
            <a:lvl1pPr marL="0" indent="0">
              <a:lnSpc>
                <a:spcPct val="100000"/>
              </a:lnSpc>
              <a:spcBef>
                <a:spcPts val="0"/>
              </a:spcBef>
              <a:spcAft>
                <a:spcPts val="0"/>
              </a:spcAft>
              <a:buNone/>
              <a:defRPr sz="1800" baseline="0">
                <a:solidFill>
                  <a:schemeClr val="bg1"/>
                </a:solidFill>
              </a:defRPr>
            </a:lvl1pPr>
          </a:lstStyle>
          <a:p>
            <a:pPr lvl="0"/>
            <a:r>
              <a:rPr lang="en-US"/>
              <a:t>contact details</a:t>
            </a:r>
          </a:p>
        </p:txBody>
      </p:sp>
      <p:pic>
        <p:nvPicPr>
          <p:cNvPr id="14" name="Picture 13" descr="A picture containing drawing, clock&#10;&#10;Description automatically generated">
            <a:extLst>
              <a:ext uri="{FF2B5EF4-FFF2-40B4-BE49-F238E27FC236}">
                <a16:creationId xmlns:a16="http://schemas.microsoft.com/office/drawing/2014/main" id="{B788E3CF-E985-4D48-9EB1-335087C5C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27" y="6125933"/>
            <a:ext cx="1600200" cy="605481"/>
          </a:xfrm>
          <a:prstGeom prst="rect">
            <a:avLst/>
          </a:prstGeom>
        </p:spPr>
      </p:pic>
      <p:sp>
        <p:nvSpPr>
          <p:cNvPr id="6" name="Title 1">
            <a:extLst>
              <a:ext uri="{FF2B5EF4-FFF2-40B4-BE49-F238E27FC236}">
                <a16:creationId xmlns:a16="http://schemas.microsoft.com/office/drawing/2014/main" id="{4C38218C-D0BB-4C28-B8F7-68E57950D28F}"/>
              </a:ext>
            </a:extLst>
          </p:cNvPr>
          <p:cNvSpPr>
            <a:spLocks noGrp="1"/>
          </p:cNvSpPr>
          <p:nvPr>
            <p:ph type="title" hasCustomPrompt="1"/>
          </p:nvPr>
        </p:nvSpPr>
        <p:spPr>
          <a:xfrm>
            <a:off x="1062037" y="1225306"/>
            <a:ext cx="10515600" cy="1325563"/>
          </a:xfrm>
        </p:spPr>
        <p:txBody>
          <a:bodyPr>
            <a:normAutofit/>
          </a:bodyPr>
          <a:lstStyle>
            <a:lvl1pPr>
              <a:defRPr sz="4000">
                <a:solidFill>
                  <a:schemeClr val="bg1"/>
                </a:solidFill>
              </a:defRPr>
            </a:lvl1pPr>
          </a:lstStyle>
          <a:p>
            <a:r>
              <a:rPr lang="en-US"/>
              <a:t>Thank you!</a:t>
            </a:r>
          </a:p>
        </p:txBody>
      </p:sp>
    </p:spTree>
    <p:extLst>
      <p:ext uri="{BB962C8B-B14F-4D97-AF65-F5344CB8AC3E}">
        <p14:creationId xmlns:p14="http://schemas.microsoft.com/office/powerpoint/2010/main" val="3856837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range Background Contact Slide">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AE7B7860-12C1-0C47-981F-DC54C87C24F1}"/>
              </a:ext>
            </a:extLst>
          </p:cNvPr>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chemeClr val="tx2"/>
          </a:solidFill>
        </p:spPr>
        <p:txBody>
          <a:bodyPr wrap="square" lIns="0" tIns="0" rIns="0" bIns="0" rtlCol="0"/>
          <a:lstStyle/>
          <a:p>
            <a:endParaRPr/>
          </a:p>
        </p:txBody>
      </p:sp>
      <p:sp>
        <p:nvSpPr>
          <p:cNvPr id="8" name="Text Placeholder 4">
            <a:extLst>
              <a:ext uri="{FF2B5EF4-FFF2-40B4-BE49-F238E27FC236}">
                <a16:creationId xmlns:a16="http://schemas.microsoft.com/office/drawing/2014/main" id="{32F75294-5EB8-4188-BAA7-29C04CB81437}"/>
              </a:ext>
            </a:extLst>
          </p:cNvPr>
          <p:cNvSpPr>
            <a:spLocks noGrp="1"/>
          </p:cNvSpPr>
          <p:nvPr>
            <p:ph type="body" sz="quarter" idx="10" hasCustomPrompt="1"/>
          </p:nvPr>
        </p:nvSpPr>
        <p:spPr>
          <a:xfrm>
            <a:off x="1062037" y="2747073"/>
            <a:ext cx="3076576" cy="777875"/>
          </a:xfrm>
        </p:spPr>
        <p:txBody>
          <a:bodyPr>
            <a:noAutofit/>
          </a:bodyPr>
          <a:lstStyle>
            <a:lvl1pPr marL="0" indent="0">
              <a:lnSpc>
                <a:spcPct val="100000"/>
              </a:lnSpc>
              <a:spcBef>
                <a:spcPts val="0"/>
              </a:spcBef>
              <a:spcAft>
                <a:spcPts val="0"/>
              </a:spcAft>
              <a:buNone/>
              <a:defRPr sz="1800">
                <a:solidFill>
                  <a:schemeClr val="bg1"/>
                </a:solidFill>
              </a:defRPr>
            </a:lvl1pPr>
          </a:lstStyle>
          <a:p>
            <a:pPr lvl="0"/>
            <a:r>
              <a:rPr lang="en-US"/>
              <a:t>contact details</a:t>
            </a:r>
          </a:p>
        </p:txBody>
      </p:sp>
      <p:sp>
        <p:nvSpPr>
          <p:cNvPr id="9" name="Text Placeholder 4">
            <a:extLst>
              <a:ext uri="{FF2B5EF4-FFF2-40B4-BE49-F238E27FC236}">
                <a16:creationId xmlns:a16="http://schemas.microsoft.com/office/drawing/2014/main" id="{11182820-09AF-4D6F-B1C2-26201EBBAF2A}"/>
              </a:ext>
            </a:extLst>
          </p:cNvPr>
          <p:cNvSpPr>
            <a:spLocks noGrp="1"/>
          </p:cNvSpPr>
          <p:nvPr>
            <p:ph type="body" sz="quarter" idx="11" hasCustomPrompt="1"/>
          </p:nvPr>
        </p:nvSpPr>
        <p:spPr>
          <a:xfrm>
            <a:off x="4501726" y="2747073"/>
            <a:ext cx="3076576" cy="777875"/>
          </a:xfrm>
        </p:spPr>
        <p:txBody>
          <a:bodyPr>
            <a:noAutofit/>
          </a:bodyPr>
          <a:lstStyle>
            <a:lvl1pPr marL="0" indent="0">
              <a:lnSpc>
                <a:spcPct val="100000"/>
              </a:lnSpc>
              <a:spcBef>
                <a:spcPts val="0"/>
              </a:spcBef>
              <a:spcAft>
                <a:spcPts val="0"/>
              </a:spcAft>
              <a:buNone/>
              <a:defRPr sz="1800" baseline="0">
                <a:solidFill>
                  <a:schemeClr val="bg1"/>
                </a:solidFill>
              </a:defRPr>
            </a:lvl1pPr>
          </a:lstStyle>
          <a:p>
            <a:pPr lvl="0"/>
            <a:r>
              <a:rPr lang="en-US"/>
              <a:t>contact details</a:t>
            </a:r>
          </a:p>
        </p:txBody>
      </p:sp>
      <p:pic>
        <p:nvPicPr>
          <p:cNvPr id="10" name="Picture 9">
            <a:extLst>
              <a:ext uri="{FF2B5EF4-FFF2-40B4-BE49-F238E27FC236}">
                <a16:creationId xmlns:a16="http://schemas.microsoft.com/office/drawing/2014/main" id="{B4CC8441-1F08-45E2-98E8-2E3EE94C9A5F}"/>
              </a:ext>
            </a:extLst>
          </p:cNvPr>
          <p:cNvPicPr>
            <a:picLocks noChangeAspect="1"/>
          </p:cNvPicPr>
          <p:nvPr/>
        </p:nvPicPr>
        <p:blipFill>
          <a:blip r:embed="rId2">
            <a:biLevel thresh="25000"/>
          </a:blip>
          <a:stretch>
            <a:fillRect/>
          </a:stretch>
        </p:blipFill>
        <p:spPr>
          <a:xfrm flipH="1">
            <a:off x="7941416" y="-591391"/>
            <a:ext cx="4098184" cy="7810516"/>
          </a:xfrm>
          <a:prstGeom prst="rect">
            <a:avLst/>
          </a:prstGeom>
        </p:spPr>
      </p:pic>
      <p:pic>
        <p:nvPicPr>
          <p:cNvPr id="11" name="Picture 10" descr="A picture containing drawing, clock&#10;&#10;Description automatically generated">
            <a:extLst>
              <a:ext uri="{FF2B5EF4-FFF2-40B4-BE49-F238E27FC236}">
                <a16:creationId xmlns:a16="http://schemas.microsoft.com/office/drawing/2014/main" id="{06C8AA83-F590-4DE0-8059-AD2E5452E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88" y="6115994"/>
            <a:ext cx="1600200" cy="605481"/>
          </a:xfrm>
          <a:prstGeom prst="rect">
            <a:avLst/>
          </a:prstGeom>
        </p:spPr>
      </p:pic>
      <p:sp>
        <p:nvSpPr>
          <p:cNvPr id="7" name="Title 1">
            <a:extLst>
              <a:ext uri="{FF2B5EF4-FFF2-40B4-BE49-F238E27FC236}">
                <a16:creationId xmlns:a16="http://schemas.microsoft.com/office/drawing/2014/main" id="{56F4EC4D-8778-45EE-AD81-F31C55E6E425}"/>
              </a:ext>
            </a:extLst>
          </p:cNvPr>
          <p:cNvSpPr>
            <a:spLocks noGrp="1"/>
          </p:cNvSpPr>
          <p:nvPr>
            <p:ph type="title" hasCustomPrompt="1"/>
          </p:nvPr>
        </p:nvSpPr>
        <p:spPr>
          <a:xfrm>
            <a:off x="1062037" y="1225306"/>
            <a:ext cx="10515600" cy="1325563"/>
          </a:xfrm>
        </p:spPr>
        <p:txBody>
          <a:bodyPr>
            <a:normAutofit/>
          </a:bodyPr>
          <a:lstStyle>
            <a:lvl1pPr>
              <a:defRPr sz="4000">
                <a:solidFill>
                  <a:schemeClr val="bg1"/>
                </a:solidFill>
              </a:defRPr>
            </a:lvl1pPr>
          </a:lstStyle>
          <a:p>
            <a:r>
              <a:rPr lang="en-US"/>
              <a:t>Thank you!</a:t>
            </a:r>
          </a:p>
        </p:txBody>
      </p:sp>
    </p:spTree>
    <p:extLst>
      <p:ext uri="{BB962C8B-B14F-4D97-AF65-F5344CB8AC3E}">
        <p14:creationId xmlns:p14="http://schemas.microsoft.com/office/powerpoint/2010/main" val="55907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mage &amp; Client Logo">
    <p:bg>
      <p:bgRef idx="1001">
        <a:schemeClr val="bg1"/>
      </p:bgRef>
    </p:bg>
    <p:spTree>
      <p:nvGrpSpPr>
        <p:cNvPr id="1" name=""/>
        <p:cNvGrpSpPr/>
        <p:nvPr/>
      </p:nvGrpSpPr>
      <p:grpSpPr>
        <a:xfrm>
          <a:off x="0" y="0"/>
          <a:ext cx="0" cy="0"/>
          <a:chOff x="0" y="0"/>
          <a:chExt cx="0" cy="0"/>
        </a:xfrm>
      </p:grpSpPr>
      <p:pic>
        <p:nvPicPr>
          <p:cNvPr id="4" name="Picture 3" descr="A person sitting in a room&#10;&#10;Description automatically generated">
            <a:extLst>
              <a:ext uri="{FF2B5EF4-FFF2-40B4-BE49-F238E27FC236}">
                <a16:creationId xmlns:a16="http://schemas.microsoft.com/office/drawing/2014/main" id="{34AE3F8D-5DCC-4281-8356-DB7A7CA2A717}"/>
              </a:ext>
            </a:extLst>
          </p:cNvPr>
          <p:cNvPicPr>
            <a:picLocks noChangeAspect="1"/>
          </p:cNvPicPr>
          <p:nvPr/>
        </p:nvPicPr>
        <p:blipFill rotWithShape="1">
          <a:blip r:embed="rId2"/>
          <a:srcRect l="-227" t="3605" r="227"/>
          <a:stretch/>
        </p:blipFill>
        <p:spPr>
          <a:xfrm>
            <a:off x="-21106" y="0"/>
            <a:ext cx="12213106" cy="6857999"/>
          </a:xfrm>
          <a:prstGeom prst="rect">
            <a:avLst/>
          </a:prstGeom>
          <a:noFill/>
        </p:spPr>
      </p:pic>
      <p:sp>
        <p:nvSpPr>
          <p:cNvPr id="5" name="Rectangle 4">
            <a:extLst>
              <a:ext uri="{FF2B5EF4-FFF2-40B4-BE49-F238E27FC236}">
                <a16:creationId xmlns:a16="http://schemas.microsoft.com/office/drawing/2014/main" id="{A2F89069-1186-403E-B938-CA02CC682ABA}"/>
              </a:ext>
            </a:extLst>
          </p:cNvPr>
          <p:cNvSpPr/>
          <p:nvPr/>
        </p:nvSpPr>
        <p:spPr>
          <a:xfrm>
            <a:off x="21425" y="0"/>
            <a:ext cx="12170575" cy="6858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CB3CC75-635C-344F-BFDA-A35A26015AA3}"/>
              </a:ext>
            </a:extLst>
          </p:cNvPr>
          <p:cNvCxnSpPr>
            <a:cxnSpLocks/>
          </p:cNvCxnSpPr>
          <p:nvPr/>
        </p:nvCxnSpPr>
        <p:spPr>
          <a:xfrm>
            <a:off x="2830445" y="3885612"/>
            <a:ext cx="8002858"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358BA88-47D0-45FE-A614-E340E8358682}"/>
              </a:ext>
            </a:extLst>
          </p:cNvPr>
          <p:cNvSpPr/>
          <p:nvPr/>
        </p:nvSpPr>
        <p:spPr>
          <a:xfrm>
            <a:off x="6596" y="-723330"/>
            <a:ext cx="9150283" cy="604578"/>
          </a:xfrm>
          <a:prstGeom prst="rect">
            <a:avLst/>
          </a:prstGeom>
          <a:solidFill>
            <a:srgbClr val="77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To Insert custom background behind squares</a:t>
            </a:r>
            <a:r>
              <a:rPr lang="en-US" sz="1050" baseline="0"/>
              <a:t> go to the </a:t>
            </a:r>
            <a:r>
              <a:rPr lang="en-US" sz="1050" b="1" baseline="0"/>
              <a:t>View</a:t>
            </a:r>
            <a:r>
              <a:rPr lang="en-US" sz="1050" baseline="0"/>
              <a:t> in toolbar above and select </a:t>
            </a:r>
            <a:r>
              <a:rPr lang="en-US" sz="1050" b="1" baseline="0"/>
              <a:t>Slide Master</a:t>
            </a:r>
            <a:br>
              <a:rPr lang="en-US" sz="1050" baseline="0"/>
            </a:br>
            <a:r>
              <a:rPr lang="en-US" sz="1050" baseline="0"/>
              <a:t>Follow instructions to the left</a:t>
            </a:r>
            <a:endParaRPr lang="en-US" sz="1050"/>
          </a:p>
        </p:txBody>
      </p:sp>
      <p:sp>
        <p:nvSpPr>
          <p:cNvPr id="18" name="Rectangular Callout 29">
            <a:extLst>
              <a:ext uri="{FF2B5EF4-FFF2-40B4-BE49-F238E27FC236}">
                <a16:creationId xmlns:a16="http://schemas.microsoft.com/office/drawing/2014/main" id="{47954DDA-0D9B-44F3-8D21-0864D8ECE6DA}"/>
              </a:ext>
            </a:extLst>
          </p:cNvPr>
          <p:cNvSpPr/>
          <p:nvPr/>
        </p:nvSpPr>
        <p:spPr>
          <a:xfrm>
            <a:off x="-1765005" y="-522514"/>
            <a:ext cx="1626781" cy="1436568"/>
          </a:xfrm>
          <a:prstGeom prst="wedgeRectCallout">
            <a:avLst>
              <a:gd name="adj1" fmla="val 49755"/>
              <a:gd name="adj2" fmla="val 701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50"/>
              <a:t>1. To add a custom background image go to </a:t>
            </a:r>
            <a:r>
              <a:rPr lang="en-US" sz="1050" b="1"/>
              <a:t>INSERT</a:t>
            </a:r>
            <a:r>
              <a:rPr lang="en-US" sz="1050"/>
              <a:t> &gt;&gt; </a:t>
            </a:r>
            <a:r>
              <a:rPr lang="en-US" sz="1050" b="1"/>
              <a:t>PICTURE</a:t>
            </a:r>
            <a:r>
              <a:rPr lang="en-US" sz="1050"/>
              <a:t> in the toolbar above. Select your</a:t>
            </a:r>
            <a:r>
              <a:rPr lang="en-US" sz="1050" baseline="0"/>
              <a:t> </a:t>
            </a:r>
            <a:r>
              <a:rPr lang="en-US" sz="1050"/>
              <a:t> image and select </a:t>
            </a:r>
            <a:r>
              <a:rPr lang="en-US" sz="1050" b="1"/>
              <a:t>INSERT</a:t>
            </a:r>
            <a:r>
              <a:rPr lang="en-US" sz="1050"/>
              <a:t> at bottom of window.</a:t>
            </a:r>
          </a:p>
        </p:txBody>
      </p:sp>
      <p:sp>
        <p:nvSpPr>
          <p:cNvPr id="19" name="Rectangular Callout 30">
            <a:extLst>
              <a:ext uri="{FF2B5EF4-FFF2-40B4-BE49-F238E27FC236}">
                <a16:creationId xmlns:a16="http://schemas.microsoft.com/office/drawing/2014/main" id="{751AA9B3-3030-4FE0-A23E-2819756A1A7E}"/>
              </a:ext>
            </a:extLst>
          </p:cNvPr>
          <p:cNvSpPr/>
          <p:nvPr/>
        </p:nvSpPr>
        <p:spPr>
          <a:xfrm>
            <a:off x="-1765005" y="2855168"/>
            <a:ext cx="1541721" cy="1582374"/>
          </a:xfrm>
          <a:prstGeom prst="wedgeRectCallout">
            <a:avLst>
              <a:gd name="adj1" fmla="val 51134"/>
              <a:gd name="adj2" fmla="val 644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50"/>
              <a:t>3. Select</a:t>
            </a:r>
            <a:r>
              <a:rPr lang="en-US" sz="1050" baseline="0"/>
              <a:t> your image</a:t>
            </a:r>
            <a:r>
              <a:rPr lang="en-US" sz="1050"/>
              <a:t> then select the </a:t>
            </a:r>
            <a:r>
              <a:rPr lang="en-US" sz="1050" b="1"/>
              <a:t>FORMAT</a:t>
            </a:r>
            <a:r>
              <a:rPr lang="en-US" sz="1050"/>
              <a:t> tab in the toolbar above. Select the</a:t>
            </a:r>
            <a:r>
              <a:rPr lang="en-US" sz="1050" baseline="0"/>
              <a:t> </a:t>
            </a:r>
            <a:r>
              <a:rPr lang="en-US" sz="1050" b="1"/>
              <a:t>SELECTION PANE</a:t>
            </a:r>
            <a:r>
              <a:rPr lang="en-US" sz="1050"/>
              <a:t> in the top right area of the toolbar.</a:t>
            </a:r>
          </a:p>
        </p:txBody>
      </p:sp>
      <p:sp>
        <p:nvSpPr>
          <p:cNvPr id="20" name="Rectangular Callout 33">
            <a:extLst>
              <a:ext uri="{FF2B5EF4-FFF2-40B4-BE49-F238E27FC236}">
                <a16:creationId xmlns:a16="http://schemas.microsoft.com/office/drawing/2014/main" id="{656FB2A7-761B-4132-B66B-BE549B7BCE4E}"/>
              </a:ext>
            </a:extLst>
          </p:cNvPr>
          <p:cNvSpPr/>
          <p:nvPr/>
        </p:nvSpPr>
        <p:spPr>
          <a:xfrm>
            <a:off x="-1722476" y="1245498"/>
            <a:ext cx="1541721" cy="1320281"/>
          </a:xfrm>
          <a:prstGeom prst="wedgeRectCallout">
            <a:avLst>
              <a:gd name="adj1" fmla="val 51134"/>
              <a:gd name="adj2" fmla="val 644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50"/>
              <a:t>2. Resize image to desired size.  Select</a:t>
            </a:r>
            <a:r>
              <a:rPr lang="en-US" sz="1050" baseline="0"/>
              <a:t> </a:t>
            </a:r>
            <a:r>
              <a:rPr lang="en-US" sz="1050" b="1" baseline="0"/>
              <a:t>COLOR</a:t>
            </a:r>
            <a:r>
              <a:rPr lang="en-US" sz="1050" baseline="0"/>
              <a:t> in the top left toolbar above. Select  top left corner option to change image to B&amp;W.</a:t>
            </a:r>
            <a:r>
              <a:rPr lang="en-US" sz="1050"/>
              <a:t> </a:t>
            </a:r>
          </a:p>
        </p:txBody>
      </p:sp>
      <p:sp>
        <p:nvSpPr>
          <p:cNvPr id="11" name="Title 1">
            <a:extLst>
              <a:ext uri="{FF2B5EF4-FFF2-40B4-BE49-F238E27FC236}">
                <a16:creationId xmlns:a16="http://schemas.microsoft.com/office/drawing/2014/main" id="{551301D5-E946-D94F-8724-7368A5E16D52}"/>
              </a:ext>
            </a:extLst>
          </p:cNvPr>
          <p:cNvSpPr>
            <a:spLocks noGrp="1"/>
          </p:cNvSpPr>
          <p:nvPr>
            <p:ph type="title" hasCustomPrompt="1"/>
          </p:nvPr>
        </p:nvSpPr>
        <p:spPr>
          <a:xfrm>
            <a:off x="2822711" y="3170817"/>
            <a:ext cx="8120271" cy="714795"/>
          </a:xfrm>
        </p:spPr>
        <p:txBody>
          <a:bodyPr anchor="b">
            <a:noAutofit/>
          </a:bodyPr>
          <a:lstStyle>
            <a:lvl1pPr>
              <a:defRPr lang="en-US" sz="4000" b="1" kern="1200" dirty="0">
                <a:solidFill>
                  <a:schemeClr val="tx1"/>
                </a:solidFill>
                <a:latin typeface="Verdana" panose="020B0604030504040204" pitchFamily="34" charset="0"/>
                <a:ea typeface="Verdana" panose="020B0604030504040204" pitchFamily="34" charset="0"/>
                <a:cs typeface="+mj-cs"/>
              </a:defRPr>
            </a:lvl1pPr>
          </a:lstStyle>
          <a:p>
            <a:br>
              <a:rPr lang="en-US"/>
            </a:br>
            <a:br>
              <a:rPr lang="en-US"/>
            </a:br>
            <a:r>
              <a:rPr lang="en-US"/>
              <a:t>Click to edit title</a:t>
            </a:r>
          </a:p>
        </p:txBody>
      </p:sp>
      <p:sp>
        <p:nvSpPr>
          <p:cNvPr id="14" name="Text Placeholder 2">
            <a:extLst>
              <a:ext uri="{FF2B5EF4-FFF2-40B4-BE49-F238E27FC236}">
                <a16:creationId xmlns:a16="http://schemas.microsoft.com/office/drawing/2014/main" id="{920B141C-9E8D-DB43-AF71-D501407B6C15}"/>
              </a:ext>
            </a:extLst>
          </p:cNvPr>
          <p:cNvSpPr>
            <a:spLocks noGrp="1"/>
          </p:cNvSpPr>
          <p:nvPr>
            <p:ph type="body" idx="1" hasCustomPrompt="1"/>
          </p:nvPr>
        </p:nvSpPr>
        <p:spPr>
          <a:xfrm>
            <a:off x="2822711" y="4005526"/>
            <a:ext cx="8120271" cy="714796"/>
          </a:xfrm>
        </p:spPr>
        <p:txBody>
          <a:bodyPr>
            <a:normAutofit/>
          </a:bodyPr>
          <a:lstStyle>
            <a:lvl1pPr marL="0" indent="0">
              <a:buNone/>
              <a:defRPr lang="en-US" sz="1600" kern="1200" dirty="0">
                <a:solidFill>
                  <a:schemeClr val="tx1"/>
                </a:solidFill>
                <a:latin typeface="Verdana" panose="020B0604030504040204" pitchFamily="34" charset="0"/>
                <a:ea typeface="Verdana" panose="020B0604030504040204" pitchFamily="34" charset="0"/>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sp>
        <p:nvSpPr>
          <p:cNvPr id="8" name="Picture Placeholder 7">
            <a:extLst>
              <a:ext uri="{FF2B5EF4-FFF2-40B4-BE49-F238E27FC236}">
                <a16:creationId xmlns:a16="http://schemas.microsoft.com/office/drawing/2014/main" id="{780C2228-3554-5940-B956-BA9B7C40F03E}"/>
              </a:ext>
            </a:extLst>
          </p:cNvPr>
          <p:cNvSpPr>
            <a:spLocks noGrp="1"/>
          </p:cNvSpPr>
          <p:nvPr>
            <p:ph type="pic" sz="quarter" idx="11" hasCustomPrompt="1"/>
          </p:nvPr>
        </p:nvSpPr>
        <p:spPr>
          <a:xfrm>
            <a:off x="10065531" y="411151"/>
            <a:ext cx="1745214" cy="1570383"/>
          </a:xfrm>
          <a:solidFill>
            <a:schemeClr val="accent2">
              <a:lumMod val="90000"/>
            </a:schemeClr>
          </a:solidFill>
        </p:spPr>
        <p:txBody>
          <a:bodyPr/>
          <a:lstStyle>
            <a:lvl1pPr>
              <a:defRPr/>
            </a:lvl1pPr>
          </a:lstStyle>
          <a:p>
            <a:r>
              <a:rPr lang="en-US"/>
              <a:t>Client logo here</a:t>
            </a:r>
          </a:p>
        </p:txBody>
      </p:sp>
      <p:sp>
        <p:nvSpPr>
          <p:cNvPr id="10" name="Oval 9">
            <a:extLst>
              <a:ext uri="{FF2B5EF4-FFF2-40B4-BE49-F238E27FC236}">
                <a16:creationId xmlns:a16="http://schemas.microsoft.com/office/drawing/2014/main" id="{7AB55488-EFE1-3C4E-B07B-042D5B3A74A0}"/>
              </a:ext>
            </a:extLst>
          </p:cNvPr>
          <p:cNvSpPr/>
          <p:nvPr/>
        </p:nvSpPr>
        <p:spPr>
          <a:xfrm>
            <a:off x="9316528" y="-552091"/>
            <a:ext cx="3243220" cy="3245596"/>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drawing, clock&#10;&#10;Description automatically generated">
            <a:extLst>
              <a:ext uri="{FF2B5EF4-FFF2-40B4-BE49-F238E27FC236}">
                <a16:creationId xmlns:a16="http://schemas.microsoft.com/office/drawing/2014/main" id="{85E7B173-2D3F-40E5-A7A5-2ABFC2EED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17" y="5885790"/>
            <a:ext cx="2080262" cy="787126"/>
          </a:xfrm>
          <a:prstGeom prst="rect">
            <a:avLst/>
          </a:prstGeom>
        </p:spPr>
      </p:pic>
      <p:sp>
        <p:nvSpPr>
          <p:cNvPr id="23" name="Text Placeholder 19">
            <a:extLst>
              <a:ext uri="{FF2B5EF4-FFF2-40B4-BE49-F238E27FC236}">
                <a16:creationId xmlns:a16="http://schemas.microsoft.com/office/drawing/2014/main" id="{778DDF52-5752-4BA2-BDFE-153D09A09210}"/>
              </a:ext>
            </a:extLst>
          </p:cNvPr>
          <p:cNvSpPr>
            <a:spLocks noGrp="1"/>
          </p:cNvSpPr>
          <p:nvPr>
            <p:ph type="body" sz="quarter" idx="10"/>
          </p:nvPr>
        </p:nvSpPr>
        <p:spPr>
          <a:xfrm>
            <a:off x="2830445" y="2791027"/>
            <a:ext cx="8132529" cy="291907"/>
          </a:xfrm>
        </p:spPr>
        <p:txBody>
          <a:bodyPr>
            <a:normAutofit/>
          </a:bodyPr>
          <a:lstStyle>
            <a:lvl1pPr marL="0" indent="0">
              <a:buNone/>
              <a:defRPr lang="en-US" sz="1600" b="1" kern="1200" spc="3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text styles</a:t>
            </a:r>
          </a:p>
        </p:txBody>
      </p:sp>
    </p:spTree>
    <p:extLst>
      <p:ext uri="{BB962C8B-B14F-4D97-AF65-F5344CB8AC3E}">
        <p14:creationId xmlns:p14="http://schemas.microsoft.com/office/powerpoint/2010/main" val="16759975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Slide Orange With Lines">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AE7B7860-12C1-0C47-981F-DC54C87C24F1}"/>
              </a:ext>
            </a:extLst>
          </p:cNvPr>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chemeClr val="tx2"/>
          </a:solidFill>
        </p:spPr>
        <p:txBody>
          <a:bodyPr wrap="square" lIns="0" tIns="0" rIns="0" bIns="0" rtlCol="0"/>
          <a:lstStyle/>
          <a:p>
            <a:endParaRPr/>
          </a:p>
        </p:txBody>
      </p:sp>
      <p:pic>
        <p:nvPicPr>
          <p:cNvPr id="17" name="Picture 16">
            <a:extLst>
              <a:ext uri="{FF2B5EF4-FFF2-40B4-BE49-F238E27FC236}">
                <a16:creationId xmlns:a16="http://schemas.microsoft.com/office/drawing/2014/main" id="{A358061B-CB66-674A-A759-2A3EC83949D4}"/>
              </a:ext>
            </a:extLst>
          </p:cNvPr>
          <p:cNvPicPr>
            <a:picLocks noChangeAspect="1"/>
          </p:cNvPicPr>
          <p:nvPr/>
        </p:nvPicPr>
        <p:blipFill>
          <a:blip r:embed="rId2"/>
          <a:stretch>
            <a:fillRect/>
          </a:stretch>
        </p:blipFill>
        <p:spPr>
          <a:xfrm>
            <a:off x="280988" y="0"/>
            <a:ext cx="11630024" cy="9057562"/>
          </a:xfrm>
          <a:prstGeom prst="rect">
            <a:avLst/>
          </a:prstGeom>
        </p:spPr>
      </p:pic>
      <p:pic>
        <p:nvPicPr>
          <p:cNvPr id="20" name="Picture 19" descr="A picture containing drawing, clock&#10;&#10;Description automatically generated">
            <a:extLst>
              <a:ext uri="{FF2B5EF4-FFF2-40B4-BE49-F238E27FC236}">
                <a16:creationId xmlns:a16="http://schemas.microsoft.com/office/drawing/2014/main" id="{DA774750-7E2B-0946-BA58-4148D5EC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88" y="6115994"/>
            <a:ext cx="1600200" cy="605481"/>
          </a:xfrm>
          <a:prstGeom prst="rect">
            <a:avLst/>
          </a:prstGeom>
        </p:spPr>
      </p:pic>
      <p:sp>
        <p:nvSpPr>
          <p:cNvPr id="18" name="Text Placeholder 2">
            <a:extLst>
              <a:ext uri="{FF2B5EF4-FFF2-40B4-BE49-F238E27FC236}">
                <a16:creationId xmlns:a16="http://schemas.microsoft.com/office/drawing/2014/main" id="{2833E976-3C3A-AA41-B157-936DFAA8FF43}"/>
              </a:ext>
            </a:extLst>
          </p:cNvPr>
          <p:cNvSpPr>
            <a:spLocks noGrp="1"/>
          </p:cNvSpPr>
          <p:nvPr>
            <p:ph type="body" idx="13" hasCustomPrompt="1"/>
          </p:nvPr>
        </p:nvSpPr>
        <p:spPr>
          <a:xfrm>
            <a:off x="1277327" y="4324714"/>
            <a:ext cx="10515600" cy="1500187"/>
          </a:xfrm>
        </p:spPr>
        <p:txBody>
          <a:bodyPr>
            <a:normAutofit/>
          </a:bodyPr>
          <a:lstStyle>
            <a:lvl1pPr marL="0" indent="0">
              <a:buNone/>
              <a:defRPr sz="1600" b="1" spc="3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sp>
        <p:nvSpPr>
          <p:cNvPr id="19" name="Title 1">
            <a:extLst>
              <a:ext uri="{FF2B5EF4-FFF2-40B4-BE49-F238E27FC236}">
                <a16:creationId xmlns:a16="http://schemas.microsoft.com/office/drawing/2014/main" id="{3179319A-26F3-3B4B-B053-CC8D00BBB9B6}"/>
              </a:ext>
            </a:extLst>
          </p:cNvPr>
          <p:cNvSpPr>
            <a:spLocks noGrp="1"/>
          </p:cNvSpPr>
          <p:nvPr>
            <p:ph type="title" hasCustomPrompt="1"/>
          </p:nvPr>
        </p:nvSpPr>
        <p:spPr>
          <a:xfrm>
            <a:off x="1277327" y="1444989"/>
            <a:ext cx="10515600" cy="2852737"/>
          </a:xfrm>
        </p:spPr>
        <p:txBody>
          <a:bodyPr anchor="b">
            <a:normAutofit/>
          </a:bodyPr>
          <a:lstStyle>
            <a:lvl1pPr>
              <a:defRPr sz="4200" b="0">
                <a:solidFill>
                  <a:schemeClr val="bg1"/>
                </a:solidFill>
              </a:defRPr>
            </a:lvl1pPr>
          </a:lstStyle>
          <a:p>
            <a:r>
              <a:rPr lang="en-US"/>
              <a:t>Click to edit title</a:t>
            </a:r>
          </a:p>
        </p:txBody>
      </p:sp>
      <p:sp>
        <p:nvSpPr>
          <p:cNvPr id="22" name="Slide Number Placeholder 5">
            <a:extLst>
              <a:ext uri="{FF2B5EF4-FFF2-40B4-BE49-F238E27FC236}">
                <a16:creationId xmlns:a16="http://schemas.microsoft.com/office/drawing/2014/main" id="{FF75F378-5AF2-8E4B-88EB-604BD1689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bg1"/>
                </a:solidFill>
                <a:latin typeface="Verdana" panose="020B0604030504040204" pitchFamily="34" charset="0"/>
                <a:ea typeface="Verdana" panose="020B0604030504040204" pitchFamily="34" charset="0"/>
              </a:defRPr>
            </a:lvl1pPr>
          </a:lstStyle>
          <a:p>
            <a:r>
              <a:rPr lang="en-US"/>
              <a:t>nvisia-confidential  |  </a:t>
            </a:r>
            <a:fld id="{2CC94123-345D-5143-829C-81D9BA7A87F0}" type="slidenum">
              <a:rPr lang="en-US" smtClean="0"/>
              <a:pPr/>
              <a:t>‹#›</a:t>
            </a:fld>
            <a:endParaRPr lang="en-US"/>
          </a:p>
        </p:txBody>
      </p:sp>
    </p:spTree>
    <p:extLst>
      <p:ext uri="{BB962C8B-B14F-4D97-AF65-F5344CB8AC3E}">
        <p14:creationId xmlns:p14="http://schemas.microsoft.com/office/powerpoint/2010/main" val="3773776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ockup Layout">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AE7B7860-12C1-0C47-981F-DC54C87C24F1}"/>
              </a:ext>
            </a:extLst>
          </p:cNvPr>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chemeClr val="tx2"/>
          </a:solidFill>
        </p:spPr>
        <p:txBody>
          <a:bodyPr wrap="square" lIns="0" tIns="0" rIns="0" bIns="0" rtlCol="0"/>
          <a:lstStyle/>
          <a:p>
            <a:endParaRPr/>
          </a:p>
        </p:txBody>
      </p:sp>
      <p:pic>
        <p:nvPicPr>
          <p:cNvPr id="17" name="Picture 16">
            <a:extLst>
              <a:ext uri="{FF2B5EF4-FFF2-40B4-BE49-F238E27FC236}">
                <a16:creationId xmlns:a16="http://schemas.microsoft.com/office/drawing/2014/main" id="{A358061B-CB66-674A-A759-2A3EC83949D4}"/>
              </a:ext>
            </a:extLst>
          </p:cNvPr>
          <p:cNvPicPr>
            <a:picLocks noChangeAspect="1"/>
          </p:cNvPicPr>
          <p:nvPr/>
        </p:nvPicPr>
        <p:blipFill>
          <a:blip r:embed="rId2"/>
          <a:stretch>
            <a:fillRect/>
          </a:stretch>
        </p:blipFill>
        <p:spPr>
          <a:xfrm>
            <a:off x="280988" y="0"/>
            <a:ext cx="11630024" cy="9057562"/>
          </a:xfrm>
          <a:prstGeom prst="rect">
            <a:avLst/>
          </a:prstGeom>
        </p:spPr>
      </p:pic>
      <p:pic>
        <p:nvPicPr>
          <p:cNvPr id="20" name="Picture 19" descr="A picture containing drawing, clock&#10;&#10;Description automatically generated">
            <a:extLst>
              <a:ext uri="{FF2B5EF4-FFF2-40B4-BE49-F238E27FC236}">
                <a16:creationId xmlns:a16="http://schemas.microsoft.com/office/drawing/2014/main" id="{DA774750-7E2B-0946-BA58-4148D5ECB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88" y="6115994"/>
            <a:ext cx="1600200" cy="605481"/>
          </a:xfrm>
          <a:prstGeom prst="rect">
            <a:avLst/>
          </a:prstGeom>
        </p:spPr>
      </p:pic>
      <p:sp>
        <p:nvSpPr>
          <p:cNvPr id="19" name="Title 1">
            <a:extLst>
              <a:ext uri="{FF2B5EF4-FFF2-40B4-BE49-F238E27FC236}">
                <a16:creationId xmlns:a16="http://schemas.microsoft.com/office/drawing/2014/main" id="{3179319A-26F3-3B4B-B053-CC8D00BBB9B6}"/>
              </a:ext>
            </a:extLst>
          </p:cNvPr>
          <p:cNvSpPr>
            <a:spLocks noGrp="1"/>
          </p:cNvSpPr>
          <p:nvPr>
            <p:ph type="title" hasCustomPrompt="1"/>
          </p:nvPr>
        </p:nvSpPr>
        <p:spPr>
          <a:xfrm>
            <a:off x="844826" y="603576"/>
            <a:ext cx="3806687" cy="1365683"/>
          </a:xfrm>
        </p:spPr>
        <p:txBody>
          <a:bodyPr anchor="b">
            <a:normAutofit/>
          </a:bodyPr>
          <a:lstStyle>
            <a:lvl1pPr>
              <a:defRPr sz="4200" b="0">
                <a:solidFill>
                  <a:schemeClr val="bg1"/>
                </a:solidFill>
              </a:defRPr>
            </a:lvl1pPr>
          </a:lstStyle>
          <a:p>
            <a:r>
              <a:rPr lang="en-US"/>
              <a:t>Click to edit title</a:t>
            </a:r>
          </a:p>
        </p:txBody>
      </p:sp>
      <p:sp>
        <p:nvSpPr>
          <p:cNvPr id="22" name="Slide Number Placeholder 5">
            <a:extLst>
              <a:ext uri="{FF2B5EF4-FFF2-40B4-BE49-F238E27FC236}">
                <a16:creationId xmlns:a16="http://schemas.microsoft.com/office/drawing/2014/main" id="{FF75F378-5AF2-8E4B-88EB-604BD16890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bg1"/>
                </a:solidFill>
                <a:latin typeface="Verdana" panose="020B0604030504040204" pitchFamily="34" charset="0"/>
                <a:ea typeface="Verdana" panose="020B0604030504040204" pitchFamily="34" charset="0"/>
              </a:defRPr>
            </a:lvl1pPr>
          </a:lstStyle>
          <a:p>
            <a:r>
              <a:rPr lang="en-US"/>
              <a:t>nvisia-confidential  |  </a:t>
            </a:r>
            <a:fld id="{2CC94123-345D-5143-829C-81D9BA7A87F0}" type="slidenum">
              <a:rPr lang="en-US" smtClean="0"/>
              <a:pPr/>
              <a:t>‹#›</a:t>
            </a:fld>
            <a:endParaRPr lang="en-US"/>
          </a:p>
        </p:txBody>
      </p:sp>
      <p:grpSp>
        <p:nvGrpSpPr>
          <p:cNvPr id="4" name="Group 3">
            <a:extLst>
              <a:ext uri="{FF2B5EF4-FFF2-40B4-BE49-F238E27FC236}">
                <a16:creationId xmlns:a16="http://schemas.microsoft.com/office/drawing/2014/main" id="{0E18207B-E3BB-6449-ABFF-EC896DD95CAE}"/>
              </a:ext>
            </a:extLst>
          </p:cNvPr>
          <p:cNvGrpSpPr/>
          <p:nvPr/>
        </p:nvGrpSpPr>
        <p:grpSpPr>
          <a:xfrm>
            <a:off x="4516929" y="-60671"/>
            <a:ext cx="7675072" cy="6599583"/>
            <a:chOff x="4516929" y="-60671"/>
            <a:chExt cx="7675072" cy="6599583"/>
          </a:xfrm>
        </p:grpSpPr>
        <p:pic>
          <p:nvPicPr>
            <p:cNvPr id="1026" name="Picture 2">
              <a:extLst>
                <a:ext uri="{FF2B5EF4-FFF2-40B4-BE49-F238E27FC236}">
                  <a16:creationId xmlns:a16="http://schemas.microsoft.com/office/drawing/2014/main" id="{A2BFC403-E294-4F40-9AE0-2596C82C9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929" y="-60671"/>
              <a:ext cx="7675071" cy="65995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B4B0AA3-0141-9E48-986F-5043F23A6C78}"/>
                </a:ext>
              </a:extLst>
            </p:cNvPr>
            <p:cNvSpPr/>
            <p:nvPr/>
          </p:nvSpPr>
          <p:spPr>
            <a:xfrm>
              <a:off x="5435739" y="463677"/>
              <a:ext cx="6756262" cy="38598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 name="Text Placeholder 5">
            <a:extLst>
              <a:ext uri="{FF2B5EF4-FFF2-40B4-BE49-F238E27FC236}">
                <a16:creationId xmlns:a16="http://schemas.microsoft.com/office/drawing/2014/main" id="{0D50C185-19C8-7640-8D01-ECFBE9CB0228}"/>
              </a:ext>
            </a:extLst>
          </p:cNvPr>
          <p:cNvSpPr>
            <a:spLocks noGrp="1"/>
          </p:cNvSpPr>
          <p:nvPr>
            <p:ph type="body" sz="quarter" idx="10" hasCustomPrompt="1"/>
          </p:nvPr>
        </p:nvSpPr>
        <p:spPr>
          <a:xfrm>
            <a:off x="838200" y="2178050"/>
            <a:ext cx="3813313" cy="2592734"/>
          </a:xfrm>
        </p:spPr>
        <p:txBody>
          <a:bodyPr>
            <a:normAutofit/>
          </a:bodyPr>
          <a:lstStyle>
            <a:lvl1pPr>
              <a:defRPr sz="20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58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Slide Blue With Lines">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AE7B7860-12C1-0C47-981F-DC54C87C24F1}"/>
              </a:ext>
            </a:extLst>
          </p:cNvPr>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chemeClr val="tx1"/>
          </a:solidFill>
        </p:spPr>
        <p:txBody>
          <a:bodyPr wrap="square" lIns="0" tIns="0" rIns="0" bIns="0" rtlCol="0"/>
          <a:lstStyle/>
          <a:p>
            <a:endParaRPr/>
          </a:p>
        </p:txBody>
      </p:sp>
      <p:pic>
        <p:nvPicPr>
          <p:cNvPr id="17" name="Picture 16">
            <a:extLst>
              <a:ext uri="{FF2B5EF4-FFF2-40B4-BE49-F238E27FC236}">
                <a16:creationId xmlns:a16="http://schemas.microsoft.com/office/drawing/2014/main" id="{A358061B-CB66-674A-A759-2A3EC83949D4}"/>
              </a:ext>
            </a:extLst>
          </p:cNvPr>
          <p:cNvPicPr>
            <a:picLocks noChangeAspect="1"/>
          </p:cNvPicPr>
          <p:nvPr/>
        </p:nvPicPr>
        <p:blipFill>
          <a:blip r:embed="rId2"/>
          <a:stretch>
            <a:fillRect/>
          </a:stretch>
        </p:blipFill>
        <p:spPr>
          <a:xfrm>
            <a:off x="280988" y="0"/>
            <a:ext cx="11630024" cy="9057562"/>
          </a:xfrm>
          <a:prstGeom prst="rect">
            <a:avLst/>
          </a:prstGeom>
        </p:spPr>
      </p:pic>
      <p:sp>
        <p:nvSpPr>
          <p:cNvPr id="18" name="Text Placeholder 2">
            <a:extLst>
              <a:ext uri="{FF2B5EF4-FFF2-40B4-BE49-F238E27FC236}">
                <a16:creationId xmlns:a16="http://schemas.microsoft.com/office/drawing/2014/main" id="{2833E976-3C3A-AA41-B157-936DFAA8FF43}"/>
              </a:ext>
            </a:extLst>
          </p:cNvPr>
          <p:cNvSpPr>
            <a:spLocks noGrp="1"/>
          </p:cNvSpPr>
          <p:nvPr>
            <p:ph type="body" idx="13" hasCustomPrompt="1"/>
          </p:nvPr>
        </p:nvSpPr>
        <p:spPr>
          <a:xfrm>
            <a:off x="1277327" y="4324714"/>
            <a:ext cx="10515600" cy="1500187"/>
          </a:xfrm>
        </p:spPr>
        <p:txBody>
          <a:bodyPr>
            <a:normAutofit/>
          </a:bodyPr>
          <a:lstStyle>
            <a:lvl1pPr marL="0" indent="0">
              <a:buNone/>
              <a:defRPr sz="1600" b="1" spc="3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sp>
        <p:nvSpPr>
          <p:cNvPr id="19" name="Title 1">
            <a:extLst>
              <a:ext uri="{FF2B5EF4-FFF2-40B4-BE49-F238E27FC236}">
                <a16:creationId xmlns:a16="http://schemas.microsoft.com/office/drawing/2014/main" id="{3179319A-26F3-3B4B-B053-CC8D00BBB9B6}"/>
              </a:ext>
            </a:extLst>
          </p:cNvPr>
          <p:cNvSpPr>
            <a:spLocks noGrp="1"/>
          </p:cNvSpPr>
          <p:nvPr>
            <p:ph type="title" hasCustomPrompt="1"/>
          </p:nvPr>
        </p:nvSpPr>
        <p:spPr>
          <a:xfrm>
            <a:off x="1277327" y="1444989"/>
            <a:ext cx="10515600" cy="2852737"/>
          </a:xfrm>
        </p:spPr>
        <p:txBody>
          <a:bodyPr anchor="b">
            <a:normAutofit/>
          </a:bodyPr>
          <a:lstStyle>
            <a:lvl1pPr>
              <a:defRPr sz="4200" b="0">
                <a:solidFill>
                  <a:schemeClr val="bg1"/>
                </a:solidFill>
              </a:defRPr>
            </a:lvl1pPr>
          </a:lstStyle>
          <a:p>
            <a:r>
              <a:rPr lang="en-US"/>
              <a:t>Click to edit title</a:t>
            </a:r>
          </a:p>
        </p:txBody>
      </p:sp>
      <p:pic>
        <p:nvPicPr>
          <p:cNvPr id="8" name="Picture 7" descr="A picture containing drawing, clock&#10;&#10;Description automatically generated">
            <a:extLst>
              <a:ext uri="{FF2B5EF4-FFF2-40B4-BE49-F238E27FC236}">
                <a16:creationId xmlns:a16="http://schemas.microsoft.com/office/drawing/2014/main" id="{13C768EE-743C-4183-994D-F093B06D9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88" y="6115994"/>
            <a:ext cx="1600200" cy="605481"/>
          </a:xfrm>
          <a:prstGeom prst="rect">
            <a:avLst/>
          </a:prstGeom>
        </p:spPr>
      </p:pic>
      <p:sp>
        <p:nvSpPr>
          <p:cNvPr id="9" name="Slide Number Placeholder 5">
            <a:extLst>
              <a:ext uri="{FF2B5EF4-FFF2-40B4-BE49-F238E27FC236}">
                <a16:creationId xmlns:a16="http://schemas.microsoft.com/office/drawing/2014/main" id="{ABBF1E5A-BB44-484E-B7BA-8A492F1A46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bg1"/>
                </a:solidFill>
                <a:latin typeface="Verdana" panose="020B0604030504040204" pitchFamily="34" charset="0"/>
                <a:ea typeface="Verdana" panose="020B0604030504040204" pitchFamily="34" charset="0"/>
              </a:defRPr>
            </a:lvl1pPr>
          </a:lstStyle>
          <a:p>
            <a:r>
              <a:rPr lang="en-US"/>
              <a:t>nvisia-confidential  |  </a:t>
            </a:r>
            <a:fld id="{2CC94123-345D-5143-829C-81D9BA7A87F0}" type="slidenum">
              <a:rPr lang="en-US" smtClean="0"/>
              <a:pPr/>
              <a:t>‹#›</a:t>
            </a:fld>
            <a:endParaRPr lang="en-US"/>
          </a:p>
        </p:txBody>
      </p:sp>
    </p:spTree>
    <p:extLst>
      <p:ext uri="{BB962C8B-B14F-4D97-AF65-F5344CB8AC3E}">
        <p14:creationId xmlns:p14="http://schemas.microsoft.com/office/powerpoint/2010/main" val="2032117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w/Purple Sideba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02E7A18-2836-BE40-9DC4-33FEC5476442}"/>
              </a:ext>
            </a:extLst>
          </p:cNvPr>
          <p:cNvGrpSpPr/>
          <p:nvPr/>
        </p:nvGrpSpPr>
        <p:grpSpPr>
          <a:xfrm>
            <a:off x="10202343" y="-2"/>
            <a:ext cx="1989657" cy="6858000"/>
            <a:chOff x="10202343" y="-2"/>
            <a:chExt cx="1989657" cy="6858000"/>
          </a:xfrm>
        </p:grpSpPr>
        <p:sp>
          <p:nvSpPr>
            <p:cNvPr id="7" name="object 3">
              <a:extLst>
                <a:ext uri="{FF2B5EF4-FFF2-40B4-BE49-F238E27FC236}">
                  <a16:creationId xmlns:a16="http://schemas.microsoft.com/office/drawing/2014/main" id="{A730A3EB-932D-FF4E-9ECA-1877FDF955C0}"/>
                </a:ext>
              </a:extLst>
            </p:cNvPr>
            <p:cNvSpPr/>
            <p:nvPr/>
          </p:nvSpPr>
          <p:spPr>
            <a:xfrm>
              <a:off x="10213493" y="0"/>
              <a:ext cx="1978507" cy="6857998"/>
            </a:xfrm>
            <a:prstGeom prst="rect">
              <a:avLst/>
            </a:prstGeom>
            <a:blipFill>
              <a:blip r:embed="rId2" cstate="print"/>
              <a:stretch>
                <a:fillRect l="-411686" r="-104382"/>
              </a:stretch>
            </a:blipFill>
          </p:spPr>
          <p:txBody>
            <a:bodyPr wrap="square" lIns="0" tIns="0" rIns="0" bIns="0" rtlCol="0"/>
            <a:lstStyle/>
            <a:p>
              <a:endParaRPr/>
            </a:p>
          </p:txBody>
        </p:sp>
        <p:sp>
          <p:nvSpPr>
            <p:cNvPr id="8" name="Rectangle 7">
              <a:extLst>
                <a:ext uri="{FF2B5EF4-FFF2-40B4-BE49-F238E27FC236}">
                  <a16:creationId xmlns:a16="http://schemas.microsoft.com/office/drawing/2014/main" id="{55DBEE92-1328-E548-9CC3-D301B4158998}"/>
                </a:ext>
              </a:extLst>
            </p:cNvPr>
            <p:cNvSpPr/>
            <p:nvPr/>
          </p:nvSpPr>
          <p:spPr>
            <a:xfrm>
              <a:off x="10202343" y="-2"/>
              <a:ext cx="1978507" cy="6858000"/>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8EEEC335-13BF-D542-82BF-1565894FB89D}"/>
              </a:ext>
            </a:extLst>
          </p:cNvPr>
          <p:cNvSpPr>
            <a:spLocks noGrp="1"/>
          </p:cNvSpPr>
          <p:nvPr>
            <p:ph type="title" hasCustomPrompt="1"/>
          </p:nvPr>
        </p:nvSpPr>
        <p:spPr>
          <a:xfrm>
            <a:off x="556053" y="341737"/>
            <a:ext cx="9291209" cy="918903"/>
          </a:xfrm>
        </p:spPr>
        <p:txBody>
          <a:bodyPr/>
          <a:lstStyle>
            <a:lvl1pPr>
              <a:defRPr>
                <a:latin typeface="Verdana" panose="020B0604030504040204" pitchFamily="34" charset="0"/>
                <a:ea typeface="Verdana" panose="020B0604030504040204" pitchFamily="34" charset="0"/>
              </a:defRPr>
            </a:lvl1pPr>
          </a:lstStyle>
          <a:p>
            <a:r>
              <a:rPr lang="en-US"/>
              <a:t>Click to edit title</a:t>
            </a:r>
          </a:p>
        </p:txBody>
      </p:sp>
      <p:sp>
        <p:nvSpPr>
          <p:cNvPr id="12" name="Text Placeholder 5">
            <a:extLst>
              <a:ext uri="{FF2B5EF4-FFF2-40B4-BE49-F238E27FC236}">
                <a16:creationId xmlns:a16="http://schemas.microsoft.com/office/drawing/2014/main" id="{4219CA81-CA0E-8B40-B4BF-65DE967EE02A}"/>
              </a:ext>
            </a:extLst>
          </p:cNvPr>
          <p:cNvSpPr>
            <a:spLocks noGrp="1"/>
          </p:cNvSpPr>
          <p:nvPr>
            <p:ph type="body" sz="quarter" idx="10" hasCustomPrompt="1"/>
          </p:nvPr>
        </p:nvSpPr>
        <p:spPr>
          <a:xfrm>
            <a:off x="555625" y="1454150"/>
            <a:ext cx="9291638" cy="4360863"/>
          </a:xfrm>
        </p:spPr>
        <p:txBody>
          <a:bodyPr>
            <a:normAutofit/>
          </a:bodyPr>
          <a:lstStyle>
            <a:lvl1pPr>
              <a:lnSpc>
                <a:spcPct val="100000"/>
              </a:lnSpc>
              <a:spcBef>
                <a:spcPts val="1200"/>
              </a:spcBef>
              <a:defRPr sz="2400">
                <a:latin typeface="Verdana" panose="020B0604030504040204" pitchFamily="34" charset="0"/>
                <a:ea typeface="Verdana" panose="020B0604030504040204" pitchFamily="34" charset="0"/>
                <a:cs typeface="Verdana" panose="020B0604030504040204" pitchFamily="34" charset="0"/>
              </a:defRPr>
            </a:lvl1pPr>
            <a:lvl2pPr>
              <a:lnSpc>
                <a:spcPct val="100000"/>
              </a:lnSpc>
              <a:spcBef>
                <a:spcPts val="1200"/>
              </a:spcBef>
              <a:defRPr sz="2000">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200"/>
              </a:spcBef>
              <a:defRPr sz="1800">
                <a:latin typeface="Verdana" panose="020B0604030504040204" pitchFamily="34" charset="0"/>
                <a:ea typeface="Verdana" panose="020B0604030504040204" pitchFamily="34" charset="0"/>
                <a:cs typeface="Verdana" panose="020B0604030504040204" pitchFamily="34" charset="0"/>
              </a:defRPr>
            </a:lvl3pPr>
            <a:lvl4pPr>
              <a:lnSpc>
                <a:spcPct val="100000"/>
              </a:lnSpc>
              <a:spcBef>
                <a:spcPts val="1200"/>
              </a:spcBef>
              <a:defRPr sz="1600">
                <a:latin typeface="Verdana" panose="020B0604030504040204" pitchFamily="34" charset="0"/>
                <a:ea typeface="Verdana" panose="020B0604030504040204" pitchFamily="34" charset="0"/>
                <a:cs typeface="Verdana" panose="020B0604030504040204" pitchFamily="34" charset="0"/>
              </a:defRPr>
            </a:lvl4pPr>
            <a:lvl5pPr>
              <a:lnSpc>
                <a:spcPct val="100000"/>
              </a:lnSpc>
              <a:spcBef>
                <a:spcPts val="1200"/>
              </a:spcBef>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7DAA3F3A-291D-473B-9201-890E033AD96F}"/>
              </a:ext>
            </a:extLst>
          </p:cNvPr>
          <p:cNvSpPr>
            <a:spLocks noGrp="1"/>
          </p:cNvSpPr>
          <p:nvPr>
            <p:ph type="sldNum" sz="quarter" idx="4"/>
          </p:nvPr>
        </p:nvSpPr>
        <p:spPr>
          <a:xfrm>
            <a:off x="7447993" y="633370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nvisia-confidential  |  </a:t>
            </a:r>
            <a:fld id="{2CC94123-345D-5143-829C-81D9BA7A87F0}" type="slidenum">
              <a:rPr lang="en-US" smtClean="0"/>
              <a:pPr/>
              <a:t>‹#›</a:t>
            </a:fld>
            <a:endParaRPr lang="en-US"/>
          </a:p>
        </p:txBody>
      </p:sp>
      <p:cxnSp>
        <p:nvCxnSpPr>
          <p:cNvPr id="14" name="Straight Connector 13">
            <a:extLst>
              <a:ext uri="{FF2B5EF4-FFF2-40B4-BE49-F238E27FC236}">
                <a16:creationId xmlns:a16="http://schemas.microsoft.com/office/drawing/2014/main" id="{B0072EF1-1194-4881-8338-DA926E068141}"/>
              </a:ext>
            </a:extLst>
          </p:cNvPr>
          <p:cNvCxnSpPr>
            <a:cxnSpLocks/>
          </p:cNvCxnSpPr>
          <p:nvPr/>
        </p:nvCxnSpPr>
        <p:spPr>
          <a:xfrm flipV="1">
            <a:off x="590343" y="1141924"/>
            <a:ext cx="9256919" cy="1"/>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763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ext w/Purple Sidebar">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02E7A18-2836-BE40-9DC4-33FEC5476442}"/>
              </a:ext>
            </a:extLst>
          </p:cNvPr>
          <p:cNvGrpSpPr/>
          <p:nvPr/>
        </p:nvGrpSpPr>
        <p:grpSpPr>
          <a:xfrm>
            <a:off x="7367955" y="-2"/>
            <a:ext cx="4824046" cy="6858000"/>
            <a:chOff x="10202343" y="-2"/>
            <a:chExt cx="1989657" cy="6858000"/>
          </a:xfrm>
        </p:grpSpPr>
        <p:sp>
          <p:nvSpPr>
            <p:cNvPr id="7" name="object 3">
              <a:extLst>
                <a:ext uri="{FF2B5EF4-FFF2-40B4-BE49-F238E27FC236}">
                  <a16:creationId xmlns:a16="http://schemas.microsoft.com/office/drawing/2014/main" id="{A730A3EB-932D-FF4E-9ECA-1877FDF955C0}"/>
                </a:ext>
              </a:extLst>
            </p:cNvPr>
            <p:cNvSpPr/>
            <p:nvPr/>
          </p:nvSpPr>
          <p:spPr>
            <a:xfrm>
              <a:off x="10213493" y="0"/>
              <a:ext cx="1978507" cy="6857998"/>
            </a:xfrm>
            <a:prstGeom prst="rect">
              <a:avLst/>
            </a:prstGeom>
            <a:blipFill>
              <a:blip r:embed="rId2" cstate="print"/>
              <a:stretch>
                <a:fillRect l="-411686" r="-104382"/>
              </a:stretch>
            </a:blipFill>
          </p:spPr>
          <p:txBody>
            <a:bodyPr wrap="square" lIns="0" tIns="0" rIns="0" bIns="0" rtlCol="0"/>
            <a:lstStyle/>
            <a:p>
              <a:endParaRPr/>
            </a:p>
          </p:txBody>
        </p:sp>
        <p:sp>
          <p:nvSpPr>
            <p:cNvPr id="8" name="Rectangle 7">
              <a:extLst>
                <a:ext uri="{FF2B5EF4-FFF2-40B4-BE49-F238E27FC236}">
                  <a16:creationId xmlns:a16="http://schemas.microsoft.com/office/drawing/2014/main" id="{55DBEE92-1328-E548-9CC3-D301B4158998}"/>
                </a:ext>
              </a:extLst>
            </p:cNvPr>
            <p:cNvSpPr/>
            <p:nvPr/>
          </p:nvSpPr>
          <p:spPr>
            <a:xfrm>
              <a:off x="10202343" y="-2"/>
              <a:ext cx="1978507" cy="6858000"/>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8EEEC335-13BF-D542-82BF-1565894FB89D}"/>
              </a:ext>
            </a:extLst>
          </p:cNvPr>
          <p:cNvSpPr>
            <a:spLocks noGrp="1"/>
          </p:cNvSpPr>
          <p:nvPr>
            <p:ph type="title" hasCustomPrompt="1"/>
          </p:nvPr>
        </p:nvSpPr>
        <p:spPr>
          <a:xfrm>
            <a:off x="556054" y="341737"/>
            <a:ext cx="6460208" cy="918903"/>
          </a:xfrm>
        </p:spPr>
        <p:txBody>
          <a:bodyPr/>
          <a:lstStyle>
            <a:lvl1pPr>
              <a:defRPr>
                <a:latin typeface="Verdana" panose="020B0604030504040204" pitchFamily="34" charset="0"/>
                <a:ea typeface="Verdana" panose="020B0604030504040204" pitchFamily="34" charset="0"/>
              </a:defRPr>
            </a:lvl1pPr>
          </a:lstStyle>
          <a:p>
            <a:r>
              <a:rPr lang="en-US"/>
              <a:t>Click to edit title</a:t>
            </a:r>
          </a:p>
        </p:txBody>
      </p:sp>
      <p:sp>
        <p:nvSpPr>
          <p:cNvPr id="12" name="Text Placeholder 5">
            <a:extLst>
              <a:ext uri="{FF2B5EF4-FFF2-40B4-BE49-F238E27FC236}">
                <a16:creationId xmlns:a16="http://schemas.microsoft.com/office/drawing/2014/main" id="{4219CA81-CA0E-8B40-B4BF-65DE967EE02A}"/>
              </a:ext>
            </a:extLst>
          </p:cNvPr>
          <p:cNvSpPr>
            <a:spLocks noGrp="1"/>
          </p:cNvSpPr>
          <p:nvPr>
            <p:ph type="body" sz="quarter" idx="10" hasCustomPrompt="1"/>
          </p:nvPr>
        </p:nvSpPr>
        <p:spPr>
          <a:xfrm>
            <a:off x="555625" y="1454150"/>
            <a:ext cx="6460637" cy="4360863"/>
          </a:xfrm>
        </p:spPr>
        <p:txBody>
          <a:bodyPr>
            <a:normAutofit/>
          </a:bodyPr>
          <a:lstStyle>
            <a:lvl1pPr>
              <a:lnSpc>
                <a:spcPct val="100000"/>
              </a:lnSpc>
              <a:spcBef>
                <a:spcPts val="1200"/>
              </a:spcBef>
              <a:defRPr sz="2400">
                <a:latin typeface="Verdana" panose="020B0604030504040204" pitchFamily="34" charset="0"/>
                <a:ea typeface="Verdana" panose="020B0604030504040204" pitchFamily="34" charset="0"/>
                <a:cs typeface="Verdana" panose="020B0604030504040204" pitchFamily="34" charset="0"/>
              </a:defRPr>
            </a:lvl1pPr>
            <a:lvl2pPr>
              <a:lnSpc>
                <a:spcPct val="100000"/>
              </a:lnSpc>
              <a:spcBef>
                <a:spcPts val="1200"/>
              </a:spcBef>
              <a:defRPr sz="2000">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200"/>
              </a:spcBef>
              <a:defRPr sz="1800">
                <a:latin typeface="Verdana" panose="020B0604030504040204" pitchFamily="34" charset="0"/>
                <a:ea typeface="Verdana" panose="020B0604030504040204" pitchFamily="34" charset="0"/>
                <a:cs typeface="Verdana" panose="020B0604030504040204" pitchFamily="34" charset="0"/>
              </a:defRPr>
            </a:lvl3pPr>
            <a:lvl4pPr>
              <a:lnSpc>
                <a:spcPct val="100000"/>
              </a:lnSpc>
              <a:spcBef>
                <a:spcPts val="1200"/>
              </a:spcBef>
              <a:defRPr sz="1600">
                <a:latin typeface="Verdana" panose="020B0604030504040204" pitchFamily="34" charset="0"/>
                <a:ea typeface="Verdana" panose="020B0604030504040204" pitchFamily="34" charset="0"/>
                <a:cs typeface="Verdana" panose="020B0604030504040204" pitchFamily="34" charset="0"/>
              </a:defRPr>
            </a:lvl4pPr>
            <a:lvl5pPr>
              <a:lnSpc>
                <a:spcPct val="100000"/>
              </a:lnSpc>
              <a:spcBef>
                <a:spcPts val="1200"/>
              </a:spcBef>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FC57931-D7BD-4E0E-8B9C-1220000EB60C}"/>
              </a:ext>
            </a:extLst>
          </p:cNvPr>
          <p:cNvSpPr>
            <a:spLocks noGrp="1"/>
          </p:cNvSpPr>
          <p:nvPr>
            <p:ph type="body" sz="quarter" idx="11" hasCustomPrompt="1"/>
          </p:nvPr>
        </p:nvSpPr>
        <p:spPr>
          <a:xfrm>
            <a:off x="7517056" y="2003239"/>
            <a:ext cx="4552878" cy="2416362"/>
          </a:xfrm>
        </p:spPr>
        <p:txBody>
          <a:bodyPr>
            <a:normAutofit/>
          </a:bodyPr>
          <a:lstStyle>
            <a:lvl1pPr marL="0" indent="0">
              <a:lnSpc>
                <a:spcPct val="100000"/>
              </a:lnSpc>
              <a:spcBef>
                <a:spcPts val="600"/>
              </a:spcBef>
              <a:spcAft>
                <a:spcPts val="600"/>
              </a:spcAft>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nSpc>
                <a:spcPct val="100000"/>
              </a:lnSpc>
              <a:spcBef>
                <a:spcPts val="600"/>
              </a:spcBef>
              <a:spcAft>
                <a:spcPts val="600"/>
              </a:spcAft>
              <a:buNone/>
              <a:defRPr sz="200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600"/>
              </a:spcBef>
              <a:spcAft>
                <a:spcPts val="600"/>
              </a:spcAft>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lnSpc>
                <a:spcPct val="100000"/>
              </a:lnSpc>
              <a:spcBef>
                <a:spcPts val="600"/>
              </a:spcBef>
              <a:spcAft>
                <a:spcPts val="600"/>
              </a:spcAft>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lnSpc>
                <a:spcPct val="100000"/>
              </a:lnSpc>
              <a:spcBef>
                <a:spcPts val="600"/>
              </a:spcBef>
              <a:spcAft>
                <a:spcPts val="600"/>
              </a:spcAft>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E9A4B975-5652-274C-B4F6-BA6748AD2D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bg1"/>
                </a:solidFill>
                <a:latin typeface="Verdana" panose="020B0604030504040204" pitchFamily="34" charset="0"/>
                <a:ea typeface="Verdana" panose="020B0604030504040204" pitchFamily="34" charset="0"/>
              </a:defRPr>
            </a:lvl1pPr>
          </a:lstStyle>
          <a:p>
            <a:r>
              <a:rPr lang="en-US"/>
              <a:t>nvisia-confidential  |  </a:t>
            </a:r>
            <a:fld id="{2CC94123-345D-5143-829C-81D9BA7A87F0}" type="slidenum">
              <a:rPr lang="en-US" smtClean="0"/>
              <a:pPr/>
              <a:t>‹#›</a:t>
            </a:fld>
            <a:endParaRPr lang="en-US"/>
          </a:p>
        </p:txBody>
      </p:sp>
      <p:cxnSp>
        <p:nvCxnSpPr>
          <p:cNvPr id="13" name="Straight Connector 12">
            <a:extLst>
              <a:ext uri="{FF2B5EF4-FFF2-40B4-BE49-F238E27FC236}">
                <a16:creationId xmlns:a16="http://schemas.microsoft.com/office/drawing/2014/main" id="{EE6175C1-632B-4A4D-BBD9-B3724CE54B24}"/>
              </a:ext>
            </a:extLst>
          </p:cNvPr>
          <p:cNvCxnSpPr>
            <a:cxnSpLocks/>
          </p:cNvCxnSpPr>
          <p:nvPr/>
        </p:nvCxnSpPr>
        <p:spPr>
          <a:xfrm>
            <a:off x="590343" y="1141924"/>
            <a:ext cx="6425919"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439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941725-D7E0-4153-9A10-8964F74D65DD}"/>
              </a:ext>
            </a:extLst>
          </p:cNvPr>
          <p:cNvSpPr/>
          <p:nvPr/>
        </p:nvSpPr>
        <p:spPr>
          <a:xfrm>
            <a:off x="-16543" y="0"/>
            <a:ext cx="3657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at a table&#10;&#10;Description automatically generated">
            <a:extLst>
              <a:ext uri="{FF2B5EF4-FFF2-40B4-BE49-F238E27FC236}">
                <a16:creationId xmlns:a16="http://schemas.microsoft.com/office/drawing/2014/main" id="{CCDC8AEB-DB60-4496-B6AD-43BBA2A9C73C}"/>
              </a:ext>
            </a:extLst>
          </p:cNvPr>
          <p:cNvPicPr>
            <a:picLocks noChangeAspect="1"/>
          </p:cNvPicPr>
          <p:nvPr/>
        </p:nvPicPr>
        <p:blipFill rotWithShape="1">
          <a:blip r:embed="rId2">
            <a:extLst>
              <a:ext uri="{28A0092B-C50C-407E-A947-70E740481C1C}">
                <a14:useLocalDpi xmlns:a14="http://schemas.microsoft.com/office/drawing/2010/main" val="0"/>
              </a:ext>
            </a:extLst>
          </a:blip>
          <a:srcRect l="25061" r="35120"/>
          <a:stretch/>
        </p:blipFill>
        <p:spPr>
          <a:xfrm>
            <a:off x="-1" y="0"/>
            <a:ext cx="3641057" cy="6858000"/>
          </a:xfrm>
          <a:prstGeom prst="rect">
            <a:avLst/>
          </a:prstGeom>
        </p:spPr>
      </p:pic>
      <p:sp>
        <p:nvSpPr>
          <p:cNvPr id="8" name="Rectangle 7">
            <a:extLst>
              <a:ext uri="{FF2B5EF4-FFF2-40B4-BE49-F238E27FC236}">
                <a16:creationId xmlns:a16="http://schemas.microsoft.com/office/drawing/2014/main" id="{B261F1A7-7392-4DA7-93BC-624AA4081ECD}"/>
              </a:ext>
            </a:extLst>
          </p:cNvPr>
          <p:cNvSpPr/>
          <p:nvPr/>
        </p:nvSpPr>
        <p:spPr>
          <a:xfrm>
            <a:off x="-16543" y="-32327"/>
            <a:ext cx="3657600" cy="6890327"/>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F4FF0FC-929A-4A47-AF7D-A201C5906AE6}"/>
              </a:ext>
            </a:extLst>
          </p:cNvPr>
          <p:cNvSpPr>
            <a:spLocks noGrp="1"/>
          </p:cNvSpPr>
          <p:nvPr>
            <p:ph type="title" hasCustomPrompt="1"/>
          </p:nvPr>
        </p:nvSpPr>
        <p:spPr>
          <a:xfrm>
            <a:off x="3918090" y="727282"/>
            <a:ext cx="6460208" cy="918903"/>
          </a:xfrm>
        </p:spPr>
        <p:txBody>
          <a:bodyPr/>
          <a:lstStyle>
            <a:lvl1pPr>
              <a:defRPr>
                <a:latin typeface="Verdana" panose="020B0604030504040204" pitchFamily="34" charset="0"/>
                <a:ea typeface="Verdana" panose="020B0604030504040204" pitchFamily="34" charset="0"/>
              </a:defRPr>
            </a:lvl1pPr>
          </a:lstStyle>
          <a:p>
            <a:r>
              <a:rPr lang="en-US"/>
              <a:t>Click to edit title</a:t>
            </a:r>
          </a:p>
        </p:txBody>
      </p:sp>
      <p:sp>
        <p:nvSpPr>
          <p:cNvPr id="13" name="Text Placeholder 5">
            <a:extLst>
              <a:ext uri="{FF2B5EF4-FFF2-40B4-BE49-F238E27FC236}">
                <a16:creationId xmlns:a16="http://schemas.microsoft.com/office/drawing/2014/main" id="{6BA7A1B4-3FA9-46F4-9861-BBF18F6442D4}"/>
              </a:ext>
            </a:extLst>
          </p:cNvPr>
          <p:cNvSpPr>
            <a:spLocks noGrp="1"/>
          </p:cNvSpPr>
          <p:nvPr>
            <p:ph type="body" sz="quarter" idx="11" hasCustomPrompt="1"/>
          </p:nvPr>
        </p:nvSpPr>
        <p:spPr>
          <a:xfrm>
            <a:off x="223602" y="2322419"/>
            <a:ext cx="3177309" cy="2416362"/>
          </a:xfrm>
        </p:spPr>
        <p:txBody>
          <a:bodyPr>
            <a:normAutofit/>
          </a:bodyPr>
          <a:lstStyle>
            <a:lvl1pPr marL="0" indent="0">
              <a:buNone/>
              <a:defRPr sz="24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5">
            <a:extLst>
              <a:ext uri="{FF2B5EF4-FFF2-40B4-BE49-F238E27FC236}">
                <a16:creationId xmlns:a16="http://schemas.microsoft.com/office/drawing/2014/main" id="{E953D9A5-CB5A-4148-A339-6D3AB46E5671}"/>
              </a:ext>
            </a:extLst>
          </p:cNvPr>
          <p:cNvSpPr>
            <a:spLocks noGrp="1"/>
          </p:cNvSpPr>
          <p:nvPr>
            <p:ph type="body" sz="quarter" idx="10" hasCustomPrompt="1"/>
          </p:nvPr>
        </p:nvSpPr>
        <p:spPr>
          <a:xfrm>
            <a:off x="3918090" y="1677935"/>
            <a:ext cx="6460637" cy="4360863"/>
          </a:xfrm>
        </p:spPr>
        <p:txBody>
          <a:bodyPr>
            <a:normAutofit/>
          </a:bodyPr>
          <a:lstStyle>
            <a:lvl1pPr>
              <a:lnSpc>
                <a:spcPct val="100000"/>
              </a:lnSpc>
              <a:spcBef>
                <a:spcPts val="1200"/>
              </a:spcBef>
              <a:defRPr sz="2400">
                <a:latin typeface="Verdana" panose="020B0604030504040204" pitchFamily="34" charset="0"/>
                <a:ea typeface="Verdana" panose="020B0604030504040204" pitchFamily="34" charset="0"/>
                <a:cs typeface="Verdana" panose="020B0604030504040204" pitchFamily="34" charset="0"/>
              </a:defRPr>
            </a:lvl1pPr>
            <a:lvl2pPr>
              <a:lnSpc>
                <a:spcPct val="100000"/>
              </a:lnSpc>
              <a:spcBef>
                <a:spcPts val="1200"/>
              </a:spcBef>
              <a:defRPr sz="2000">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200"/>
              </a:spcBef>
              <a:defRPr sz="1800">
                <a:latin typeface="Verdana" panose="020B0604030504040204" pitchFamily="34" charset="0"/>
                <a:ea typeface="Verdana" panose="020B0604030504040204" pitchFamily="34" charset="0"/>
                <a:cs typeface="Verdana" panose="020B0604030504040204" pitchFamily="34" charset="0"/>
              </a:defRPr>
            </a:lvl3pPr>
            <a:lvl4pPr>
              <a:lnSpc>
                <a:spcPct val="100000"/>
              </a:lnSpc>
              <a:spcBef>
                <a:spcPts val="1200"/>
              </a:spcBef>
              <a:defRPr sz="1600">
                <a:latin typeface="Verdana" panose="020B0604030504040204" pitchFamily="34" charset="0"/>
                <a:ea typeface="Verdana" panose="020B0604030504040204" pitchFamily="34" charset="0"/>
                <a:cs typeface="Verdana" panose="020B0604030504040204" pitchFamily="34" charset="0"/>
              </a:defRPr>
            </a:lvl4pPr>
            <a:lvl5pPr>
              <a:lnSpc>
                <a:spcPct val="100000"/>
              </a:lnSpc>
              <a:spcBef>
                <a:spcPts val="1200"/>
              </a:spcBef>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08CA5D64-953B-D844-B810-697E3C9B8F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Verdana" panose="020B0604030504040204" pitchFamily="34" charset="0"/>
                <a:ea typeface="Verdana" panose="020B0604030504040204" pitchFamily="34" charset="0"/>
              </a:defRPr>
            </a:lvl1pPr>
          </a:lstStyle>
          <a:p>
            <a:r>
              <a:rPr lang="en-US"/>
              <a:t>nvisia-confidential  |  </a:t>
            </a:r>
            <a:fld id="{2CC94123-345D-5143-829C-81D9BA7A87F0}" type="slidenum">
              <a:rPr lang="en-US" smtClean="0"/>
              <a:pPr/>
              <a:t>‹#›</a:t>
            </a:fld>
            <a:endParaRPr lang="en-US"/>
          </a:p>
        </p:txBody>
      </p:sp>
      <p:cxnSp>
        <p:nvCxnSpPr>
          <p:cNvPr id="15" name="Straight Connector 14">
            <a:extLst>
              <a:ext uri="{FF2B5EF4-FFF2-40B4-BE49-F238E27FC236}">
                <a16:creationId xmlns:a16="http://schemas.microsoft.com/office/drawing/2014/main" id="{C6CFF94C-345B-49F2-B3D5-4F141E648151}"/>
              </a:ext>
            </a:extLst>
          </p:cNvPr>
          <p:cNvCxnSpPr>
            <a:cxnSpLocks/>
          </p:cNvCxnSpPr>
          <p:nvPr/>
        </p:nvCxnSpPr>
        <p:spPr>
          <a:xfrm>
            <a:off x="3952379" y="1555162"/>
            <a:ext cx="6425919"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85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FADA0B-C13C-B045-ACFE-8A49430D2F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Verdana" panose="020B0604030504040204" pitchFamily="34" charset="0"/>
                <a:ea typeface="Verdana" panose="020B0604030504040204" pitchFamily="34" charset="0"/>
              </a:defRPr>
            </a:lvl1pPr>
          </a:lstStyle>
          <a:p>
            <a:r>
              <a:rPr lang="en-US"/>
              <a:t>nvisia-confidential  |  </a:t>
            </a:r>
            <a:fld id="{2CC94123-345D-5143-829C-81D9BA7A87F0}" type="slidenum">
              <a:rPr lang="en-US" smtClean="0"/>
              <a:pPr/>
              <a:t>‹#›</a:t>
            </a:fld>
            <a:endParaRPr lang="en-US"/>
          </a:p>
        </p:txBody>
      </p:sp>
      <p:sp>
        <p:nvSpPr>
          <p:cNvPr id="7" name="Title Placeholder 1">
            <a:extLst>
              <a:ext uri="{FF2B5EF4-FFF2-40B4-BE49-F238E27FC236}">
                <a16:creationId xmlns:a16="http://schemas.microsoft.com/office/drawing/2014/main" id="{AEDFB573-4779-6745-83C1-C5E0E27BEB4C}"/>
              </a:ext>
            </a:extLst>
          </p:cNvPr>
          <p:cNvSpPr>
            <a:spLocks noGrp="1"/>
          </p:cNvSpPr>
          <p:nvPr>
            <p:ph type="title"/>
          </p:nvPr>
        </p:nvSpPr>
        <p:spPr>
          <a:xfrm>
            <a:off x="838200" y="318944"/>
            <a:ext cx="10515600" cy="927966"/>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1F171A8E-0F30-174B-984E-810790824F47}"/>
              </a:ext>
            </a:extLst>
          </p:cNvPr>
          <p:cNvSpPr>
            <a:spLocks noGrp="1"/>
          </p:cNvSpPr>
          <p:nvPr>
            <p:ph type="body" idx="1"/>
          </p:nvPr>
        </p:nvSpPr>
        <p:spPr>
          <a:xfrm>
            <a:off x="838200" y="1524001"/>
            <a:ext cx="10515600" cy="41866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picture containing clock, meter&#10;&#10;Description automatically generated">
            <a:extLst>
              <a:ext uri="{FF2B5EF4-FFF2-40B4-BE49-F238E27FC236}">
                <a16:creationId xmlns:a16="http://schemas.microsoft.com/office/drawing/2014/main" id="{5266E127-289F-0042-99E9-0A7F4AC1A57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96806" y="6114830"/>
            <a:ext cx="1599943" cy="606645"/>
          </a:xfrm>
          <a:prstGeom prst="rect">
            <a:avLst/>
          </a:prstGeom>
        </p:spPr>
      </p:pic>
    </p:spTree>
    <p:extLst>
      <p:ext uri="{BB962C8B-B14F-4D97-AF65-F5344CB8AC3E}">
        <p14:creationId xmlns:p14="http://schemas.microsoft.com/office/powerpoint/2010/main" val="807930560"/>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61" r:id="rId4"/>
    <p:sldLayoutId id="2147483682" r:id="rId5"/>
    <p:sldLayoutId id="2147483673" r:id="rId6"/>
    <p:sldLayoutId id="2147483666" r:id="rId7"/>
    <p:sldLayoutId id="2147483677" r:id="rId8"/>
    <p:sldLayoutId id="2147483678" r:id="rId9"/>
    <p:sldLayoutId id="2147483681" r:id="rId10"/>
    <p:sldLayoutId id="2147483650" r:id="rId11"/>
    <p:sldLayoutId id="2147483668" r:id="rId12"/>
    <p:sldLayoutId id="2147483669" r:id="rId13"/>
    <p:sldLayoutId id="2147483667" r:id="rId14"/>
    <p:sldLayoutId id="2147483663" r:id="rId15"/>
    <p:sldLayoutId id="2147483664" r:id="rId16"/>
    <p:sldLayoutId id="2147483676" r:id="rId17"/>
    <p:sldLayoutId id="2147483680" r:id="rId18"/>
    <p:sldLayoutId id="2147483653" r:id="rId19"/>
    <p:sldLayoutId id="2147483655" r:id="rId20"/>
    <p:sldLayoutId id="2147483665" r:id="rId21"/>
    <p:sldLayoutId id="2147483660" r:id="rId22"/>
    <p:sldLayoutId id="2147483670" r:id="rId23"/>
    <p:sldLayoutId id="2147483656" r:id="rId24"/>
    <p:sldLayoutId id="2147483674" r:id="rId25"/>
    <p:sldLayoutId id="2147483675" r:id="rId26"/>
  </p:sldLayoutIdLst>
  <p:hf sldNum="0" hdr="0" ftr="0" dt="0"/>
  <p:txStyles>
    <p:titleStyle>
      <a:lvl1pPr algn="l" defTabSz="914400" rtl="0" eaLnBrk="1" latinLnBrk="0" hangingPunct="1">
        <a:lnSpc>
          <a:spcPct val="90000"/>
        </a:lnSpc>
        <a:spcBef>
          <a:spcPct val="0"/>
        </a:spcBef>
        <a:buNone/>
        <a:defRPr sz="3600" b="0" kern="1200">
          <a:solidFill>
            <a:schemeClr val="tx1"/>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Clr>
          <a:schemeClr val="accent3"/>
        </a:buClr>
        <a:buFont typeface="Wingdings" pitchFamily="2" charset="2"/>
        <a:buChar char="§"/>
        <a:defRPr sz="2400" kern="1200">
          <a:solidFill>
            <a:schemeClr val="accent4"/>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Clr>
          <a:schemeClr val="accent3"/>
        </a:buClr>
        <a:buFont typeface="Wingdings" pitchFamily="2" charset="2"/>
        <a:buChar char="§"/>
        <a:defRPr sz="2000" kern="1200">
          <a:solidFill>
            <a:schemeClr val="accent4"/>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Clr>
          <a:schemeClr val="accent3"/>
        </a:buClr>
        <a:buFont typeface="Wingdings" pitchFamily="2" charset="2"/>
        <a:buChar char="§"/>
        <a:defRPr sz="1800" kern="1200">
          <a:solidFill>
            <a:schemeClr val="accent4"/>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Clr>
          <a:schemeClr val="accent3"/>
        </a:buClr>
        <a:buFont typeface="Wingdings" pitchFamily="2" charset="2"/>
        <a:buChar char="§"/>
        <a:defRPr sz="1600" kern="1200">
          <a:solidFill>
            <a:schemeClr val="accent4"/>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Clr>
          <a:schemeClr val="accent3"/>
        </a:buClr>
        <a:buFont typeface="Wingdings" pitchFamily="2" charset="2"/>
        <a:buChar char="§"/>
        <a:defRPr sz="1600" kern="1200">
          <a:solidFill>
            <a:schemeClr val="accent4"/>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EE56-EDAA-49D3-8B85-7949BF86A42F}"/>
              </a:ext>
            </a:extLst>
          </p:cNvPr>
          <p:cNvSpPr>
            <a:spLocks noGrp="1"/>
          </p:cNvSpPr>
          <p:nvPr>
            <p:ph type="title"/>
          </p:nvPr>
        </p:nvSpPr>
        <p:spPr/>
        <p:txBody>
          <a:bodyPr/>
          <a:lstStyle/>
          <a:p>
            <a:r>
              <a:rPr lang="en-US"/>
              <a:t>Things I’ve Done Wrong in React.js</a:t>
            </a:r>
          </a:p>
        </p:txBody>
      </p:sp>
      <p:sp>
        <p:nvSpPr>
          <p:cNvPr id="3" name="Text Placeholder 2">
            <a:extLst>
              <a:ext uri="{FF2B5EF4-FFF2-40B4-BE49-F238E27FC236}">
                <a16:creationId xmlns:a16="http://schemas.microsoft.com/office/drawing/2014/main" id="{0D2D2936-2BC5-4608-B845-3962758BAEAC}"/>
              </a:ext>
            </a:extLst>
          </p:cNvPr>
          <p:cNvSpPr>
            <a:spLocks noGrp="1"/>
          </p:cNvSpPr>
          <p:nvPr>
            <p:ph type="body" idx="1"/>
          </p:nvPr>
        </p:nvSpPr>
        <p:spPr/>
        <p:txBody>
          <a:bodyPr/>
          <a:lstStyle/>
          <a:p>
            <a:r>
              <a:rPr lang="en-US"/>
              <a:t>Josh Doro</a:t>
            </a:r>
          </a:p>
        </p:txBody>
      </p:sp>
      <p:sp>
        <p:nvSpPr>
          <p:cNvPr id="5" name="Text Placeholder 4">
            <a:extLst>
              <a:ext uri="{FF2B5EF4-FFF2-40B4-BE49-F238E27FC236}">
                <a16:creationId xmlns:a16="http://schemas.microsoft.com/office/drawing/2014/main" id="{BC9ADF62-80A7-4990-ACBB-28A7D2E3DC15}"/>
              </a:ext>
            </a:extLst>
          </p:cNvPr>
          <p:cNvSpPr>
            <a:spLocks noGrp="1"/>
          </p:cNvSpPr>
          <p:nvPr>
            <p:ph type="body" sz="quarter" idx="10"/>
          </p:nvPr>
        </p:nvSpPr>
        <p:spPr>
          <a:xfrm>
            <a:off x="2822711" y="2507009"/>
            <a:ext cx="8132529" cy="291907"/>
          </a:xfrm>
        </p:spPr>
        <p:txBody>
          <a:bodyPr>
            <a:normAutofit lnSpcReduction="10000"/>
          </a:bodyPr>
          <a:lstStyle/>
          <a:p>
            <a:endParaRPr lang="en-US"/>
          </a:p>
        </p:txBody>
      </p:sp>
    </p:spTree>
    <p:extLst>
      <p:ext uri="{BB962C8B-B14F-4D97-AF65-F5344CB8AC3E}">
        <p14:creationId xmlns:p14="http://schemas.microsoft.com/office/powerpoint/2010/main" val="193449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16DB-A39C-46EA-90F2-A5D095C583BC}"/>
              </a:ext>
            </a:extLst>
          </p:cNvPr>
          <p:cNvSpPr>
            <a:spLocks noGrp="1"/>
          </p:cNvSpPr>
          <p:nvPr>
            <p:ph type="title"/>
          </p:nvPr>
        </p:nvSpPr>
        <p:spPr/>
        <p:txBody>
          <a:bodyPr/>
          <a:lstStyle/>
          <a:p>
            <a:r>
              <a:rPr lang="en-US"/>
              <a:t>Composability</a:t>
            </a:r>
          </a:p>
        </p:txBody>
      </p:sp>
      <p:sp>
        <p:nvSpPr>
          <p:cNvPr id="3" name="Text Placeholder 2">
            <a:extLst>
              <a:ext uri="{FF2B5EF4-FFF2-40B4-BE49-F238E27FC236}">
                <a16:creationId xmlns:a16="http://schemas.microsoft.com/office/drawing/2014/main" id="{6168F4FD-F246-4AD9-BC8A-9C4843FEFBB3}"/>
              </a:ext>
            </a:extLst>
          </p:cNvPr>
          <p:cNvSpPr>
            <a:spLocks noGrp="1"/>
          </p:cNvSpPr>
          <p:nvPr>
            <p:ph type="body" sz="quarter" idx="10"/>
          </p:nvPr>
        </p:nvSpPr>
        <p:spPr/>
        <p:txBody>
          <a:bodyPr/>
          <a:lstStyle/>
          <a:p>
            <a:r>
              <a:rPr lang="en-US" dirty="0"/>
              <a:t>Render props</a:t>
            </a:r>
          </a:p>
          <a:p>
            <a:r>
              <a:rPr lang="en-US" dirty="0"/>
              <a:t>Higher order Components</a:t>
            </a:r>
          </a:p>
          <a:p>
            <a:r>
              <a:rPr lang="en-US" dirty="0"/>
              <a:t>Custom hooks</a:t>
            </a:r>
          </a:p>
          <a:p>
            <a:endParaRPr lang="en-US" dirty="0"/>
          </a:p>
        </p:txBody>
      </p:sp>
    </p:spTree>
    <p:extLst>
      <p:ext uri="{BB962C8B-B14F-4D97-AF65-F5344CB8AC3E}">
        <p14:creationId xmlns:p14="http://schemas.microsoft.com/office/powerpoint/2010/main" val="534631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B8B862-9362-51B8-EE8A-4134D5E8121E}"/>
              </a:ext>
            </a:extLst>
          </p:cNvPr>
          <p:cNvSpPr>
            <a:spLocks noGrp="1"/>
          </p:cNvSpPr>
          <p:nvPr>
            <p:ph type="body" idx="13"/>
          </p:nvPr>
        </p:nvSpPr>
        <p:spPr/>
        <p:txBody>
          <a:bodyPr/>
          <a:lstStyle/>
          <a:p>
            <a:endParaRPr lang="en-US"/>
          </a:p>
        </p:txBody>
      </p:sp>
      <p:sp>
        <p:nvSpPr>
          <p:cNvPr id="4" name="Title 3">
            <a:extLst>
              <a:ext uri="{FF2B5EF4-FFF2-40B4-BE49-F238E27FC236}">
                <a16:creationId xmlns:a16="http://schemas.microsoft.com/office/drawing/2014/main" id="{75A466D7-A5AC-E8DF-F1A5-584664307367}"/>
              </a:ext>
            </a:extLst>
          </p:cNvPr>
          <p:cNvSpPr>
            <a:spLocks noGrp="1"/>
          </p:cNvSpPr>
          <p:nvPr>
            <p:ph type="title"/>
          </p:nvPr>
        </p:nvSpPr>
        <p:spPr/>
        <p:txBody>
          <a:bodyPr/>
          <a:lstStyle/>
          <a:p>
            <a:r>
              <a:rPr lang="en-US" dirty="0"/>
              <a:t>I Defined Components Inside Components</a:t>
            </a:r>
          </a:p>
        </p:txBody>
      </p:sp>
    </p:spTree>
    <p:extLst>
      <p:ext uri="{BB962C8B-B14F-4D97-AF65-F5344CB8AC3E}">
        <p14:creationId xmlns:p14="http://schemas.microsoft.com/office/powerpoint/2010/main" val="828823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C5508D-910D-3288-BC4B-458220C09DE2}"/>
              </a:ext>
            </a:extLst>
          </p:cNvPr>
          <p:cNvSpPr>
            <a:spLocks noGrp="1"/>
          </p:cNvSpPr>
          <p:nvPr>
            <p:ph type="title"/>
          </p:nvPr>
        </p:nvSpPr>
        <p:spPr/>
        <p:txBody>
          <a:bodyPr/>
          <a:lstStyle/>
          <a:p>
            <a:r>
              <a:rPr lang="en-US" dirty="0"/>
              <a:t>Redefined on Every Render</a:t>
            </a:r>
          </a:p>
        </p:txBody>
      </p:sp>
      <p:sp>
        <p:nvSpPr>
          <p:cNvPr id="5" name="Text Placeholder 4">
            <a:extLst>
              <a:ext uri="{FF2B5EF4-FFF2-40B4-BE49-F238E27FC236}">
                <a16:creationId xmlns:a16="http://schemas.microsoft.com/office/drawing/2014/main" id="{FC566F26-9E3B-9922-3D85-FE2D5F53A7A8}"/>
              </a:ext>
            </a:extLst>
          </p:cNvPr>
          <p:cNvSpPr>
            <a:spLocks noGrp="1"/>
          </p:cNvSpPr>
          <p:nvPr>
            <p:ph type="body" sz="quarter" idx="10"/>
          </p:nvPr>
        </p:nvSpPr>
        <p:spPr/>
        <p:txBody>
          <a:bodyPr/>
          <a:lstStyle/>
          <a:p>
            <a:endParaRPr lang="en-US" dirty="0"/>
          </a:p>
        </p:txBody>
      </p:sp>
      <p:pic>
        <p:nvPicPr>
          <p:cNvPr id="7" name="Picture 6">
            <a:extLst>
              <a:ext uri="{FF2B5EF4-FFF2-40B4-BE49-F238E27FC236}">
                <a16:creationId xmlns:a16="http://schemas.microsoft.com/office/drawing/2014/main" id="{17BEDDEA-D18D-56A5-78D3-FC6D9CDAB69E}"/>
              </a:ext>
            </a:extLst>
          </p:cNvPr>
          <p:cNvPicPr>
            <a:picLocks noChangeAspect="1"/>
          </p:cNvPicPr>
          <p:nvPr/>
        </p:nvPicPr>
        <p:blipFill>
          <a:blip r:embed="rId3"/>
          <a:stretch>
            <a:fillRect/>
          </a:stretch>
        </p:blipFill>
        <p:spPr>
          <a:xfrm>
            <a:off x="1878590" y="1454150"/>
            <a:ext cx="6645708" cy="4360862"/>
          </a:xfrm>
          <a:prstGeom prst="rect">
            <a:avLst/>
          </a:prstGeom>
        </p:spPr>
      </p:pic>
    </p:spTree>
    <p:extLst>
      <p:ext uri="{BB962C8B-B14F-4D97-AF65-F5344CB8AC3E}">
        <p14:creationId xmlns:p14="http://schemas.microsoft.com/office/powerpoint/2010/main" val="3664032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E2F4-5C3B-79BE-2650-B5910243CC57}"/>
              </a:ext>
            </a:extLst>
          </p:cNvPr>
          <p:cNvSpPr>
            <a:spLocks noGrp="1"/>
          </p:cNvSpPr>
          <p:nvPr>
            <p:ph type="title"/>
          </p:nvPr>
        </p:nvSpPr>
        <p:spPr/>
        <p:txBody>
          <a:bodyPr/>
          <a:lstStyle/>
          <a:p>
            <a:r>
              <a:rPr lang="en-US" dirty="0"/>
              <a:t>Render function</a:t>
            </a:r>
          </a:p>
        </p:txBody>
      </p:sp>
      <p:sp>
        <p:nvSpPr>
          <p:cNvPr id="3" name="Text Placeholder 2">
            <a:extLst>
              <a:ext uri="{FF2B5EF4-FFF2-40B4-BE49-F238E27FC236}">
                <a16:creationId xmlns:a16="http://schemas.microsoft.com/office/drawing/2014/main" id="{A47A4633-D249-EC4A-8C57-FBE3FE5E1007}"/>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E7837143-21C4-41C4-7246-F48C90319AAC}"/>
              </a:ext>
            </a:extLst>
          </p:cNvPr>
          <p:cNvPicPr>
            <a:picLocks noChangeAspect="1"/>
          </p:cNvPicPr>
          <p:nvPr/>
        </p:nvPicPr>
        <p:blipFill>
          <a:blip r:embed="rId3"/>
          <a:stretch>
            <a:fillRect/>
          </a:stretch>
        </p:blipFill>
        <p:spPr>
          <a:xfrm>
            <a:off x="2206954" y="1454150"/>
            <a:ext cx="5958100" cy="4386332"/>
          </a:xfrm>
          <a:prstGeom prst="rect">
            <a:avLst/>
          </a:prstGeom>
        </p:spPr>
      </p:pic>
    </p:spTree>
    <p:extLst>
      <p:ext uri="{BB962C8B-B14F-4D97-AF65-F5344CB8AC3E}">
        <p14:creationId xmlns:p14="http://schemas.microsoft.com/office/powerpoint/2010/main" val="279990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BAA8-2FF4-99CE-F9CC-F6A882D3E59C}"/>
              </a:ext>
            </a:extLst>
          </p:cNvPr>
          <p:cNvSpPr>
            <a:spLocks noGrp="1"/>
          </p:cNvSpPr>
          <p:nvPr>
            <p:ph type="title"/>
          </p:nvPr>
        </p:nvSpPr>
        <p:spPr/>
        <p:txBody>
          <a:bodyPr/>
          <a:lstStyle/>
          <a:p>
            <a:r>
              <a:rPr lang="en-US" dirty="0"/>
              <a:t>Defined Outside Life-Cycle</a:t>
            </a:r>
          </a:p>
        </p:txBody>
      </p:sp>
      <p:sp>
        <p:nvSpPr>
          <p:cNvPr id="3" name="Text Placeholder 2">
            <a:extLst>
              <a:ext uri="{FF2B5EF4-FFF2-40B4-BE49-F238E27FC236}">
                <a16:creationId xmlns:a16="http://schemas.microsoft.com/office/drawing/2014/main" id="{4B78EF50-DF5F-292E-BA0A-D0C2B8DE2F5A}"/>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A7376FAE-7467-6AA3-A8CA-A776C3A0B251}"/>
              </a:ext>
            </a:extLst>
          </p:cNvPr>
          <p:cNvPicPr>
            <a:picLocks noChangeAspect="1"/>
          </p:cNvPicPr>
          <p:nvPr/>
        </p:nvPicPr>
        <p:blipFill>
          <a:blip r:embed="rId3"/>
          <a:stretch>
            <a:fillRect/>
          </a:stretch>
        </p:blipFill>
        <p:spPr>
          <a:xfrm>
            <a:off x="1616092" y="1454151"/>
            <a:ext cx="6951345" cy="4360862"/>
          </a:xfrm>
          <a:prstGeom prst="rect">
            <a:avLst/>
          </a:prstGeom>
        </p:spPr>
      </p:pic>
    </p:spTree>
    <p:extLst>
      <p:ext uri="{BB962C8B-B14F-4D97-AF65-F5344CB8AC3E}">
        <p14:creationId xmlns:p14="http://schemas.microsoft.com/office/powerpoint/2010/main" val="260123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AC3B00-BBEF-5E3F-A2DA-C346FBAA0D3E}"/>
              </a:ext>
            </a:extLst>
          </p:cNvPr>
          <p:cNvSpPr>
            <a:spLocks noGrp="1"/>
          </p:cNvSpPr>
          <p:nvPr>
            <p:ph type="body" idx="13"/>
          </p:nvPr>
        </p:nvSpPr>
        <p:spPr/>
        <p:txBody>
          <a:bodyPr/>
          <a:lstStyle/>
          <a:p>
            <a:endParaRPr lang="en-US"/>
          </a:p>
        </p:txBody>
      </p:sp>
      <p:sp>
        <p:nvSpPr>
          <p:cNvPr id="4" name="Title 3">
            <a:extLst>
              <a:ext uri="{FF2B5EF4-FFF2-40B4-BE49-F238E27FC236}">
                <a16:creationId xmlns:a16="http://schemas.microsoft.com/office/drawing/2014/main" id="{85976B1A-931C-8224-9682-22109FC3C8B0}"/>
              </a:ext>
            </a:extLst>
          </p:cNvPr>
          <p:cNvSpPr>
            <a:spLocks noGrp="1"/>
          </p:cNvSpPr>
          <p:nvPr>
            <p:ph type="title"/>
          </p:nvPr>
        </p:nvSpPr>
        <p:spPr/>
        <p:txBody>
          <a:bodyPr/>
          <a:lstStyle/>
          <a:p>
            <a:r>
              <a:rPr lang="en-US" dirty="0"/>
              <a:t>I Made Copies of State</a:t>
            </a:r>
          </a:p>
        </p:txBody>
      </p:sp>
    </p:spTree>
    <p:extLst>
      <p:ext uri="{BB962C8B-B14F-4D97-AF65-F5344CB8AC3E}">
        <p14:creationId xmlns:p14="http://schemas.microsoft.com/office/powerpoint/2010/main" val="227455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A1980-D7DE-AC27-8A4A-A8CBCA108F09}"/>
              </a:ext>
            </a:extLst>
          </p:cNvPr>
          <p:cNvSpPr>
            <a:spLocks noGrp="1"/>
          </p:cNvSpPr>
          <p:nvPr>
            <p:ph type="title"/>
          </p:nvPr>
        </p:nvSpPr>
        <p:spPr/>
        <p:txBody>
          <a:bodyPr/>
          <a:lstStyle/>
          <a:p>
            <a:r>
              <a:rPr lang="en-US" dirty="0"/>
              <a:t>Keep it In-Sync</a:t>
            </a:r>
          </a:p>
        </p:txBody>
      </p:sp>
      <p:sp>
        <p:nvSpPr>
          <p:cNvPr id="5" name="Text Placeholder 4">
            <a:extLst>
              <a:ext uri="{FF2B5EF4-FFF2-40B4-BE49-F238E27FC236}">
                <a16:creationId xmlns:a16="http://schemas.microsoft.com/office/drawing/2014/main" id="{DD3C88B9-978E-53BF-A734-E23E68C5AE7F}"/>
              </a:ext>
            </a:extLst>
          </p:cNvPr>
          <p:cNvSpPr>
            <a:spLocks noGrp="1"/>
          </p:cNvSpPr>
          <p:nvPr>
            <p:ph type="body" sz="quarter" idx="10"/>
          </p:nvPr>
        </p:nvSpPr>
        <p:spPr/>
        <p:txBody>
          <a:bodyPr/>
          <a:lstStyle/>
          <a:p>
            <a:endParaRPr lang="en-US" dirty="0"/>
          </a:p>
        </p:txBody>
      </p:sp>
      <p:pic>
        <p:nvPicPr>
          <p:cNvPr id="11" name="Picture 10">
            <a:extLst>
              <a:ext uri="{FF2B5EF4-FFF2-40B4-BE49-F238E27FC236}">
                <a16:creationId xmlns:a16="http://schemas.microsoft.com/office/drawing/2014/main" id="{1FA96311-77AE-5960-5F1A-E619F5C7A936}"/>
              </a:ext>
            </a:extLst>
          </p:cNvPr>
          <p:cNvPicPr>
            <a:picLocks noChangeAspect="1"/>
          </p:cNvPicPr>
          <p:nvPr/>
        </p:nvPicPr>
        <p:blipFill>
          <a:blip r:embed="rId3"/>
          <a:stretch>
            <a:fillRect/>
          </a:stretch>
        </p:blipFill>
        <p:spPr>
          <a:xfrm>
            <a:off x="919157" y="1454151"/>
            <a:ext cx="8564574" cy="4360862"/>
          </a:xfrm>
          <a:prstGeom prst="rect">
            <a:avLst/>
          </a:prstGeom>
        </p:spPr>
      </p:pic>
    </p:spTree>
    <p:extLst>
      <p:ext uri="{BB962C8B-B14F-4D97-AF65-F5344CB8AC3E}">
        <p14:creationId xmlns:p14="http://schemas.microsoft.com/office/powerpoint/2010/main" val="59944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B6AA-C58E-8AA5-7BFC-959D75B3C532}"/>
              </a:ext>
            </a:extLst>
          </p:cNvPr>
          <p:cNvSpPr>
            <a:spLocks noGrp="1"/>
          </p:cNvSpPr>
          <p:nvPr>
            <p:ph type="title"/>
          </p:nvPr>
        </p:nvSpPr>
        <p:spPr/>
        <p:txBody>
          <a:bodyPr/>
          <a:lstStyle/>
          <a:p>
            <a:r>
              <a:rPr lang="en-US" dirty="0"/>
              <a:t>Derive it!</a:t>
            </a:r>
          </a:p>
        </p:txBody>
      </p:sp>
      <p:sp>
        <p:nvSpPr>
          <p:cNvPr id="3" name="Text Placeholder 2">
            <a:extLst>
              <a:ext uri="{FF2B5EF4-FFF2-40B4-BE49-F238E27FC236}">
                <a16:creationId xmlns:a16="http://schemas.microsoft.com/office/drawing/2014/main" id="{CE6F63D9-6A07-570E-39B2-504D03EB4E1F}"/>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C724C518-7267-7302-5C59-210E13D1025C}"/>
              </a:ext>
            </a:extLst>
          </p:cNvPr>
          <p:cNvPicPr>
            <a:picLocks noChangeAspect="1"/>
          </p:cNvPicPr>
          <p:nvPr/>
        </p:nvPicPr>
        <p:blipFill>
          <a:blip r:embed="rId2"/>
          <a:stretch>
            <a:fillRect/>
          </a:stretch>
        </p:blipFill>
        <p:spPr>
          <a:xfrm>
            <a:off x="2872471" y="1454150"/>
            <a:ext cx="4227575" cy="4364686"/>
          </a:xfrm>
          <a:prstGeom prst="rect">
            <a:avLst/>
          </a:prstGeom>
        </p:spPr>
      </p:pic>
    </p:spTree>
    <p:extLst>
      <p:ext uri="{BB962C8B-B14F-4D97-AF65-F5344CB8AC3E}">
        <p14:creationId xmlns:p14="http://schemas.microsoft.com/office/powerpoint/2010/main" val="1489709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CDFCE6-8508-4539-8681-CF3326A4A78A}"/>
              </a:ext>
            </a:extLst>
          </p:cNvPr>
          <p:cNvSpPr>
            <a:spLocks noGrp="1"/>
          </p:cNvSpPr>
          <p:nvPr>
            <p:ph type="body" idx="13"/>
          </p:nvPr>
        </p:nvSpPr>
        <p:spPr/>
        <p:txBody>
          <a:bodyPr/>
          <a:lstStyle/>
          <a:p>
            <a:endParaRPr lang="en-US"/>
          </a:p>
        </p:txBody>
      </p:sp>
      <p:sp>
        <p:nvSpPr>
          <p:cNvPr id="3" name="Title 2">
            <a:extLst>
              <a:ext uri="{FF2B5EF4-FFF2-40B4-BE49-F238E27FC236}">
                <a16:creationId xmlns:a16="http://schemas.microsoft.com/office/drawing/2014/main" id="{29FB2556-9BC1-4B56-A60E-431E231D764C}"/>
              </a:ext>
            </a:extLst>
          </p:cNvPr>
          <p:cNvSpPr>
            <a:spLocks noGrp="1"/>
          </p:cNvSpPr>
          <p:nvPr>
            <p:ph type="title"/>
          </p:nvPr>
        </p:nvSpPr>
        <p:spPr/>
        <p:txBody>
          <a:bodyPr/>
          <a:lstStyle/>
          <a:p>
            <a:r>
              <a:rPr lang="en-US">
                <a:latin typeface="Verdana"/>
                <a:ea typeface="Verdana"/>
              </a:rPr>
              <a:t>I Stored Deep Objects in State</a:t>
            </a:r>
            <a:endParaRPr lang="en-US"/>
          </a:p>
        </p:txBody>
      </p:sp>
    </p:spTree>
    <p:extLst>
      <p:ext uri="{BB962C8B-B14F-4D97-AF65-F5344CB8AC3E}">
        <p14:creationId xmlns:p14="http://schemas.microsoft.com/office/powerpoint/2010/main" val="4084467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93C4-6893-42D8-9722-47BA6A2F08DF}"/>
              </a:ext>
            </a:extLst>
          </p:cNvPr>
          <p:cNvSpPr>
            <a:spLocks noGrp="1"/>
          </p:cNvSpPr>
          <p:nvPr>
            <p:ph type="body" sz="quarter" idx="13"/>
          </p:nvPr>
        </p:nvSpPr>
        <p:spPr>
          <a:xfrm>
            <a:off x="1063693" y="2704554"/>
            <a:ext cx="1858962" cy="1441450"/>
          </a:xfrm>
        </p:spPr>
        <p:txBody>
          <a:bodyPr anchor="ctr">
            <a:normAutofit/>
          </a:bodyPr>
          <a:lstStyle/>
          <a:p>
            <a:r>
              <a:rPr lang="en-US"/>
              <a:t>Deep object in React state</a:t>
            </a:r>
          </a:p>
        </p:txBody>
      </p:sp>
      <p:pic>
        <p:nvPicPr>
          <p:cNvPr id="4" name="Picture 3">
            <a:extLst>
              <a:ext uri="{FF2B5EF4-FFF2-40B4-BE49-F238E27FC236}">
                <a16:creationId xmlns:a16="http://schemas.microsoft.com/office/drawing/2014/main" id="{65DDEE58-EB86-4F42-A033-55126D17DC2D}"/>
              </a:ext>
            </a:extLst>
          </p:cNvPr>
          <p:cNvPicPr>
            <a:picLocks noChangeAspect="1"/>
          </p:cNvPicPr>
          <p:nvPr/>
        </p:nvPicPr>
        <p:blipFill>
          <a:blip r:embed="rId3"/>
          <a:stretch>
            <a:fillRect/>
          </a:stretch>
        </p:blipFill>
        <p:spPr>
          <a:xfrm>
            <a:off x="4133046" y="1953160"/>
            <a:ext cx="6124575" cy="2705100"/>
          </a:xfrm>
          <a:prstGeom prst="rect">
            <a:avLst/>
          </a:prstGeom>
        </p:spPr>
      </p:pic>
    </p:spTree>
    <p:extLst>
      <p:ext uri="{BB962C8B-B14F-4D97-AF65-F5344CB8AC3E}">
        <p14:creationId xmlns:p14="http://schemas.microsoft.com/office/powerpoint/2010/main" val="72381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DC53-FCC9-4753-BB10-FD8FD05D28DB}"/>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D832EF52-B6F6-4B2E-926A-CE73B76ADEED}"/>
              </a:ext>
            </a:extLst>
          </p:cNvPr>
          <p:cNvSpPr>
            <a:spLocks noGrp="1"/>
          </p:cNvSpPr>
          <p:nvPr>
            <p:ph sz="half" idx="2"/>
          </p:nvPr>
        </p:nvSpPr>
        <p:spPr/>
        <p:txBody>
          <a:bodyPr vert="horz" lIns="91440" tIns="45720" rIns="91440" bIns="45720" rtlCol="0" anchor="t">
            <a:normAutofit/>
          </a:bodyPr>
          <a:lstStyle/>
          <a:p>
            <a:r>
              <a:rPr lang="en-US" dirty="0">
                <a:latin typeface="Verdana"/>
                <a:ea typeface="Verdana"/>
              </a:rPr>
              <a:t>Senior Technical Architect with </a:t>
            </a:r>
            <a:r>
              <a:rPr lang="en-US" dirty="0" err="1">
                <a:latin typeface="Verdana"/>
                <a:ea typeface="Verdana"/>
              </a:rPr>
              <a:t>nvisia</a:t>
            </a:r>
            <a:endParaRPr lang="en-US" dirty="0">
              <a:latin typeface="Verdana"/>
              <a:ea typeface="Verdana"/>
            </a:endParaRPr>
          </a:p>
          <a:p>
            <a:r>
              <a:rPr lang="en-US" dirty="0" err="1">
                <a:latin typeface="Verdana"/>
                <a:ea typeface="Verdana"/>
              </a:rPr>
              <a:t>nvisia</a:t>
            </a:r>
            <a:r>
              <a:rPr lang="en-US" dirty="0">
                <a:latin typeface="Verdana"/>
                <a:ea typeface="Verdana"/>
              </a:rPr>
              <a:t> for almost 9 years</a:t>
            </a:r>
          </a:p>
          <a:p>
            <a:r>
              <a:rPr lang="en-US" dirty="0">
                <a:latin typeface="Verdana"/>
                <a:ea typeface="Verdana"/>
              </a:rPr>
              <a:t>Working with React.js for 7 </a:t>
            </a:r>
          </a:p>
        </p:txBody>
      </p:sp>
      <p:pic>
        <p:nvPicPr>
          <p:cNvPr id="1028" name="Picture 4" descr="A dog sitting on a wooden deck&#10;&#10;Description automatically generated with low confidence">
            <a:extLst>
              <a:ext uri="{FF2B5EF4-FFF2-40B4-BE49-F238E27FC236}">
                <a16:creationId xmlns:a16="http://schemas.microsoft.com/office/drawing/2014/main" id="{4286641B-FC39-A6DF-2697-10F828B32526}"/>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140" b="1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415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9781-7BC2-48E4-8936-9795CF24039F}"/>
              </a:ext>
            </a:extLst>
          </p:cNvPr>
          <p:cNvSpPr>
            <a:spLocks noGrp="1"/>
          </p:cNvSpPr>
          <p:nvPr>
            <p:ph type="title"/>
          </p:nvPr>
        </p:nvSpPr>
        <p:spPr>
          <a:xfrm>
            <a:off x="844826" y="603576"/>
            <a:ext cx="3806687" cy="1365683"/>
          </a:xfrm>
        </p:spPr>
        <p:txBody>
          <a:bodyPr anchor="b">
            <a:normAutofit/>
          </a:bodyPr>
          <a:lstStyle/>
          <a:p>
            <a:r>
              <a:rPr lang="en-US" sz="3900">
                <a:latin typeface="Verdana"/>
                <a:ea typeface="Verdana"/>
              </a:rPr>
              <a:t>Immutability</a:t>
            </a:r>
            <a:endParaRPr lang="en-US" sz="3900"/>
          </a:p>
        </p:txBody>
      </p:sp>
      <p:sp>
        <p:nvSpPr>
          <p:cNvPr id="3" name="Text Placeholder 2">
            <a:extLst>
              <a:ext uri="{FF2B5EF4-FFF2-40B4-BE49-F238E27FC236}">
                <a16:creationId xmlns:a16="http://schemas.microsoft.com/office/drawing/2014/main" id="{9ED153FB-551F-4856-AE14-5FFC6CBAF406}"/>
              </a:ext>
            </a:extLst>
          </p:cNvPr>
          <p:cNvSpPr>
            <a:spLocks noGrp="1"/>
          </p:cNvSpPr>
          <p:nvPr>
            <p:ph type="body" sz="quarter" idx="10"/>
          </p:nvPr>
        </p:nvSpPr>
        <p:spPr>
          <a:xfrm>
            <a:off x="838200" y="2178050"/>
            <a:ext cx="3813313" cy="2592734"/>
          </a:xfrm>
        </p:spPr>
        <p:txBody>
          <a:bodyPr vert="horz" lIns="91440" tIns="45720" rIns="91440" bIns="45720" rtlCol="0" anchor="t">
            <a:normAutofit/>
          </a:bodyPr>
          <a:lstStyle/>
          <a:p>
            <a:r>
              <a:rPr lang="en-US" sz="1700">
                <a:latin typeface="Verdana"/>
                <a:ea typeface="Verdana"/>
              </a:rPr>
              <a:t>Updates</a:t>
            </a:r>
          </a:p>
          <a:p>
            <a:r>
              <a:rPr lang="en-US" sz="1700">
                <a:latin typeface="Verdana"/>
                <a:ea typeface="Verdana"/>
              </a:rPr>
              <a:t>Unnecessary renders</a:t>
            </a:r>
          </a:p>
          <a:p>
            <a:endParaRPr lang="en-US" sz="1700"/>
          </a:p>
          <a:p>
            <a:endParaRPr lang="en-US" sz="1700"/>
          </a:p>
        </p:txBody>
      </p:sp>
      <p:pic>
        <p:nvPicPr>
          <p:cNvPr id="8" name="Picture 7">
            <a:extLst>
              <a:ext uri="{FF2B5EF4-FFF2-40B4-BE49-F238E27FC236}">
                <a16:creationId xmlns:a16="http://schemas.microsoft.com/office/drawing/2014/main" id="{7AF0A467-86E6-4512-97D6-8508C6DDB1B1}"/>
              </a:ext>
            </a:extLst>
          </p:cNvPr>
          <p:cNvPicPr>
            <a:picLocks noChangeAspect="1"/>
          </p:cNvPicPr>
          <p:nvPr/>
        </p:nvPicPr>
        <p:blipFill>
          <a:blip r:embed="rId3"/>
          <a:stretch>
            <a:fillRect/>
          </a:stretch>
        </p:blipFill>
        <p:spPr>
          <a:xfrm>
            <a:off x="5436686" y="448565"/>
            <a:ext cx="9031305" cy="3924942"/>
          </a:xfrm>
          <a:prstGeom prst="rect">
            <a:avLst/>
          </a:prstGeom>
        </p:spPr>
      </p:pic>
      <p:pic>
        <p:nvPicPr>
          <p:cNvPr id="4" name="Picture 2" descr="How to unnest / extract nested JSON data in BigQuery">
            <a:extLst>
              <a:ext uri="{FF2B5EF4-FFF2-40B4-BE49-F238E27FC236}">
                <a16:creationId xmlns:a16="http://schemas.microsoft.com/office/drawing/2014/main" id="{0C2234CE-44C6-4ACC-8D26-C58EE63E8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686" y="448565"/>
            <a:ext cx="6946800" cy="39249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2E47EE8-764C-4335-9081-072FAD2D3D7E}"/>
              </a:ext>
            </a:extLst>
          </p:cNvPr>
          <p:cNvPicPr>
            <a:picLocks noChangeAspect="1"/>
          </p:cNvPicPr>
          <p:nvPr/>
        </p:nvPicPr>
        <p:blipFill>
          <a:blip r:embed="rId5"/>
          <a:stretch>
            <a:fillRect/>
          </a:stretch>
        </p:blipFill>
        <p:spPr>
          <a:xfrm>
            <a:off x="5436686" y="448565"/>
            <a:ext cx="7815754" cy="3924942"/>
          </a:xfrm>
          <a:prstGeom prst="rect">
            <a:avLst/>
          </a:prstGeom>
        </p:spPr>
      </p:pic>
    </p:spTree>
    <p:extLst>
      <p:ext uri="{BB962C8B-B14F-4D97-AF65-F5344CB8AC3E}">
        <p14:creationId xmlns:p14="http://schemas.microsoft.com/office/powerpoint/2010/main" val="23401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D276-0468-43E9-A9D1-1161280E0A18}"/>
              </a:ext>
            </a:extLst>
          </p:cNvPr>
          <p:cNvSpPr>
            <a:spLocks noGrp="1"/>
          </p:cNvSpPr>
          <p:nvPr>
            <p:ph type="title"/>
          </p:nvPr>
        </p:nvSpPr>
        <p:spPr/>
        <p:txBody>
          <a:bodyPr/>
          <a:lstStyle/>
          <a:p>
            <a:r>
              <a:rPr lang="en-US"/>
              <a:t>Flatten it!</a:t>
            </a:r>
          </a:p>
        </p:txBody>
      </p:sp>
      <p:pic>
        <p:nvPicPr>
          <p:cNvPr id="6" name="Content Placeholder 5">
            <a:extLst>
              <a:ext uri="{FF2B5EF4-FFF2-40B4-BE49-F238E27FC236}">
                <a16:creationId xmlns:a16="http://schemas.microsoft.com/office/drawing/2014/main" id="{AA0C6C83-AB78-41B6-946B-1E01964BCCBF}"/>
              </a:ext>
            </a:extLst>
          </p:cNvPr>
          <p:cNvPicPr>
            <a:picLocks noGrp="1" noChangeAspect="1"/>
          </p:cNvPicPr>
          <p:nvPr>
            <p:ph idx="1"/>
          </p:nvPr>
        </p:nvPicPr>
        <p:blipFill rotWithShape="1">
          <a:blip r:embed="rId3"/>
          <a:srcRect r="41110"/>
          <a:stretch/>
        </p:blipFill>
        <p:spPr>
          <a:xfrm>
            <a:off x="4029223" y="2055015"/>
            <a:ext cx="5957257" cy="2885576"/>
          </a:xfrm>
        </p:spPr>
      </p:pic>
      <p:pic>
        <p:nvPicPr>
          <p:cNvPr id="2050" name="Picture 2" descr="Learn How to Properly Care for a Wooden Rolling Pin">
            <a:extLst>
              <a:ext uri="{FF2B5EF4-FFF2-40B4-BE49-F238E27FC236}">
                <a16:creationId xmlns:a16="http://schemas.microsoft.com/office/drawing/2014/main" id="{74F08DD8-E3BF-4398-9ABC-74FDC6754D4D}"/>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l="12570" r="12570"/>
          <a:stretch>
            <a:fillRect/>
          </a:stretch>
        </p:blipFill>
        <p:spPr bwMode="auto">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982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AC60A396-6E72-4D21-8AA3-B636B9294258}"/>
              </a:ext>
            </a:extLst>
          </p:cNvPr>
          <p:cNvSpPr>
            <a:spLocks noGrp="1"/>
          </p:cNvSpPr>
          <p:nvPr>
            <p:ph type="body" idx="13"/>
          </p:nvPr>
        </p:nvSpPr>
        <p:spPr>
          <a:xfrm>
            <a:off x="1277327" y="4324714"/>
            <a:ext cx="10515600" cy="1500187"/>
          </a:xfrm>
        </p:spPr>
        <p:txBody>
          <a:bodyPr/>
          <a:lstStyle/>
          <a:p>
            <a:endParaRPr lang="en-US"/>
          </a:p>
        </p:txBody>
      </p:sp>
      <p:sp>
        <p:nvSpPr>
          <p:cNvPr id="2" name="Title 1">
            <a:extLst>
              <a:ext uri="{FF2B5EF4-FFF2-40B4-BE49-F238E27FC236}">
                <a16:creationId xmlns:a16="http://schemas.microsoft.com/office/drawing/2014/main" id="{A5D370C6-4232-40C6-A63A-AEE6030DCAE3}"/>
              </a:ext>
            </a:extLst>
          </p:cNvPr>
          <p:cNvSpPr>
            <a:spLocks noGrp="1"/>
          </p:cNvSpPr>
          <p:nvPr>
            <p:ph type="title"/>
          </p:nvPr>
        </p:nvSpPr>
        <p:spPr>
          <a:xfrm>
            <a:off x="1277327" y="1444989"/>
            <a:ext cx="10515600" cy="2852737"/>
          </a:xfrm>
        </p:spPr>
        <p:txBody>
          <a:bodyPr anchor="b">
            <a:normAutofit/>
          </a:bodyPr>
          <a:lstStyle/>
          <a:p>
            <a:r>
              <a:rPr lang="en-US">
                <a:latin typeface="Verdana"/>
                <a:ea typeface="Verdana"/>
              </a:rPr>
              <a:t>I Abused </a:t>
            </a:r>
            <a:r>
              <a:rPr lang="en-US" err="1">
                <a:latin typeface="Verdana"/>
                <a:ea typeface="Verdana"/>
              </a:rPr>
              <a:t>React's</a:t>
            </a:r>
            <a:r>
              <a:rPr lang="en-US">
                <a:latin typeface="Verdana"/>
                <a:ea typeface="Verdana"/>
              </a:rPr>
              <a:t> Life-Cycle</a:t>
            </a:r>
            <a:endParaRPr lang="en-US"/>
          </a:p>
        </p:txBody>
      </p:sp>
    </p:spTree>
    <p:extLst>
      <p:ext uri="{BB962C8B-B14F-4D97-AF65-F5344CB8AC3E}">
        <p14:creationId xmlns:p14="http://schemas.microsoft.com/office/powerpoint/2010/main" val="196997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028053E-4CCC-647F-873D-7CF69F6F3CBF}"/>
              </a:ext>
            </a:extLst>
          </p:cNvPr>
          <p:cNvSpPr>
            <a:spLocks noGrp="1"/>
          </p:cNvSpPr>
          <p:nvPr>
            <p:ph type="title"/>
          </p:nvPr>
        </p:nvSpPr>
        <p:spPr>
          <a:xfrm>
            <a:off x="556053" y="341737"/>
            <a:ext cx="9291209" cy="918903"/>
          </a:xfrm>
        </p:spPr>
        <p:txBody>
          <a:bodyPr/>
          <a:lstStyle/>
          <a:p>
            <a:r>
              <a:rPr lang="en-US">
                <a:latin typeface="Verdana"/>
                <a:ea typeface="Verdana"/>
              </a:rPr>
              <a:t>Pre-hooks</a:t>
            </a:r>
            <a:endParaRPr lang="en-US"/>
          </a:p>
        </p:txBody>
      </p:sp>
      <p:sp>
        <p:nvSpPr>
          <p:cNvPr id="10" name="Text Placeholder 2">
            <a:extLst>
              <a:ext uri="{FF2B5EF4-FFF2-40B4-BE49-F238E27FC236}">
                <a16:creationId xmlns:a16="http://schemas.microsoft.com/office/drawing/2014/main" id="{379AC9D4-98B5-6681-9224-A6671BA22821}"/>
              </a:ext>
            </a:extLst>
          </p:cNvPr>
          <p:cNvSpPr>
            <a:spLocks noGrp="1"/>
          </p:cNvSpPr>
          <p:nvPr>
            <p:ph type="body" sz="quarter" idx="10"/>
          </p:nvPr>
        </p:nvSpPr>
        <p:spPr>
          <a:xfrm>
            <a:off x="555625" y="1454150"/>
            <a:ext cx="9291638" cy="4360863"/>
          </a:xfrm>
        </p:spPr>
        <p:txBody>
          <a:bodyPr vert="horz" lIns="91440" tIns="45720" rIns="91440" bIns="45720" rtlCol="0" anchor="t">
            <a:normAutofit/>
          </a:bodyPr>
          <a:lstStyle/>
          <a:p>
            <a:r>
              <a:rPr lang="en-US" dirty="0" err="1">
                <a:latin typeface="Verdana"/>
                <a:ea typeface="Verdana"/>
              </a:rPr>
              <a:t>componentWillMount</a:t>
            </a:r>
            <a:r>
              <a:rPr lang="en-US" dirty="0">
                <a:latin typeface="Verdana"/>
                <a:ea typeface="Verdana"/>
              </a:rPr>
              <a:t>(removed)</a:t>
            </a:r>
          </a:p>
          <a:p>
            <a:r>
              <a:rPr lang="en-US" dirty="0" err="1">
                <a:latin typeface="Verdana"/>
                <a:ea typeface="Verdana"/>
              </a:rPr>
              <a:t>componentDidMount</a:t>
            </a:r>
            <a:endParaRPr lang="en-US" dirty="0">
              <a:latin typeface="Verdana"/>
              <a:ea typeface="Verdana"/>
            </a:endParaRPr>
          </a:p>
          <a:p>
            <a:r>
              <a:rPr lang="en-US" dirty="0" err="1">
                <a:latin typeface="Verdana"/>
                <a:ea typeface="Verdana"/>
              </a:rPr>
              <a:t>componentWillReceiveProps</a:t>
            </a:r>
            <a:r>
              <a:rPr lang="en-US" dirty="0">
                <a:latin typeface="Verdana"/>
                <a:ea typeface="Verdana"/>
              </a:rPr>
              <a:t>(removed)</a:t>
            </a:r>
          </a:p>
          <a:p>
            <a:r>
              <a:rPr lang="en-US" dirty="0" err="1">
                <a:latin typeface="Verdana"/>
                <a:ea typeface="Verdana"/>
              </a:rPr>
              <a:t>componentWillUpdate</a:t>
            </a:r>
            <a:r>
              <a:rPr lang="en-US" dirty="0">
                <a:latin typeface="Verdana"/>
                <a:ea typeface="Verdana"/>
              </a:rPr>
              <a:t>(removed)</a:t>
            </a:r>
          </a:p>
          <a:p>
            <a:r>
              <a:rPr lang="en-US" dirty="0" err="1">
                <a:latin typeface="Verdana"/>
                <a:ea typeface="Verdana"/>
              </a:rPr>
              <a:t>shouldComponentUpdate</a:t>
            </a:r>
            <a:endParaRPr lang="en-US" dirty="0">
              <a:latin typeface="Verdana"/>
              <a:ea typeface="Verdana"/>
            </a:endParaRPr>
          </a:p>
          <a:p>
            <a:r>
              <a:rPr lang="en-US" dirty="0" err="1">
                <a:latin typeface="Verdana"/>
                <a:ea typeface="Verdana"/>
              </a:rPr>
              <a:t>componentDidUpdate</a:t>
            </a:r>
            <a:endParaRPr lang="en-US" dirty="0">
              <a:latin typeface="Verdana"/>
              <a:ea typeface="Verdana"/>
            </a:endParaRPr>
          </a:p>
          <a:p>
            <a:r>
              <a:rPr lang="en-US" dirty="0" err="1">
                <a:latin typeface="Verdana"/>
                <a:ea typeface="Verdana"/>
              </a:rPr>
              <a:t>componentWillUnmount</a:t>
            </a:r>
            <a:endParaRPr lang="en-US" dirty="0">
              <a:latin typeface="Verdana"/>
              <a:ea typeface="Verdana"/>
            </a:endParaRPr>
          </a:p>
        </p:txBody>
      </p:sp>
    </p:spTree>
    <p:extLst>
      <p:ext uri="{BB962C8B-B14F-4D97-AF65-F5344CB8AC3E}">
        <p14:creationId xmlns:p14="http://schemas.microsoft.com/office/powerpoint/2010/main" val="3658944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C80E88-22C9-4DFE-8528-20FEEE678527}"/>
              </a:ext>
            </a:extLst>
          </p:cNvPr>
          <p:cNvPicPr>
            <a:picLocks noChangeAspect="1"/>
          </p:cNvPicPr>
          <p:nvPr/>
        </p:nvPicPr>
        <p:blipFill>
          <a:blip r:embed="rId3"/>
          <a:stretch>
            <a:fillRect/>
          </a:stretch>
        </p:blipFill>
        <p:spPr>
          <a:xfrm>
            <a:off x="3987886" y="253218"/>
            <a:ext cx="7733018" cy="6457071"/>
          </a:xfrm>
          <a:prstGeom prst="rect">
            <a:avLst/>
          </a:prstGeom>
          <a:noFill/>
        </p:spPr>
      </p:pic>
      <p:pic>
        <p:nvPicPr>
          <p:cNvPr id="2" name="Picture 2" descr="A blast from the past. - Album on Imgur">
            <a:extLst>
              <a:ext uri="{FF2B5EF4-FFF2-40B4-BE49-F238E27FC236}">
                <a16:creationId xmlns:a16="http://schemas.microsoft.com/office/drawing/2014/main" id="{A72A8F65-7A5F-4B5E-9389-F05884D46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4" y="2067673"/>
            <a:ext cx="2722653" cy="2722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637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BB02-77F9-0940-BF81-7B7F63EDB3FF}"/>
              </a:ext>
            </a:extLst>
          </p:cNvPr>
          <p:cNvSpPr>
            <a:spLocks noGrp="1"/>
          </p:cNvSpPr>
          <p:nvPr>
            <p:ph type="title"/>
          </p:nvPr>
        </p:nvSpPr>
        <p:spPr>
          <a:xfrm>
            <a:off x="838200" y="318944"/>
            <a:ext cx="10515600" cy="927966"/>
          </a:xfrm>
        </p:spPr>
        <p:txBody>
          <a:bodyPr anchor="ctr">
            <a:normAutofit/>
          </a:bodyPr>
          <a:lstStyle/>
          <a:p>
            <a:r>
              <a:rPr lang="en-US" dirty="0">
                <a:latin typeface="Verdana"/>
                <a:ea typeface="Verdana"/>
              </a:rPr>
              <a:t>A new way to abuse lifecycle - </a:t>
            </a:r>
            <a:r>
              <a:rPr lang="en-US" dirty="0" err="1">
                <a:latin typeface="Verdana"/>
                <a:ea typeface="Verdana"/>
              </a:rPr>
              <a:t>useEffect</a:t>
            </a:r>
            <a:endParaRPr lang="en-US" dirty="0"/>
          </a:p>
        </p:txBody>
      </p:sp>
      <p:sp>
        <p:nvSpPr>
          <p:cNvPr id="3" name="Text Placeholder 2">
            <a:extLst>
              <a:ext uri="{FF2B5EF4-FFF2-40B4-BE49-F238E27FC236}">
                <a16:creationId xmlns:a16="http://schemas.microsoft.com/office/drawing/2014/main" id="{2D01EA6A-0D91-8421-DBA3-509E2677D27E}"/>
              </a:ext>
            </a:extLst>
          </p:cNvPr>
          <p:cNvSpPr>
            <a:spLocks noGrp="1"/>
          </p:cNvSpPr>
          <p:nvPr>
            <p:ph type="body" sz="quarter" idx="4294967295"/>
          </p:nvPr>
        </p:nvSpPr>
        <p:spPr>
          <a:xfrm>
            <a:off x="838200" y="1524001"/>
            <a:ext cx="5162550" cy="4186604"/>
          </a:xfrm>
        </p:spPr>
        <p:txBody>
          <a:bodyPr vert="horz" lIns="91440" tIns="45720" rIns="91440" bIns="45720" rtlCol="0" anchor="t">
            <a:normAutofit/>
          </a:bodyPr>
          <a:lstStyle/>
          <a:p>
            <a:pPr marL="0"/>
            <a:r>
              <a:rPr lang="en-US" kern="1200">
                <a:solidFill>
                  <a:schemeClr val="tx1"/>
                </a:solidFill>
              </a:rPr>
              <a:t>Side Effects</a:t>
            </a:r>
          </a:p>
          <a:p>
            <a:pPr marL="0"/>
            <a:r>
              <a:rPr lang="en-US" kern="1200">
                <a:solidFill>
                  <a:schemeClr val="tx1"/>
                </a:solidFill>
              </a:rPr>
              <a:t>Runs whenever one of it's dependencies changes</a:t>
            </a:r>
          </a:p>
          <a:p>
            <a:pPr marL="0"/>
            <a:r>
              <a:rPr lang="en-US" kern="1200">
                <a:solidFill>
                  <a:schemeClr val="tx1"/>
                </a:solidFill>
              </a:rPr>
              <a:t>An empty dependency Array means it only runs on mount</a:t>
            </a:r>
          </a:p>
          <a:p>
            <a:pPr marL="0"/>
            <a:r>
              <a:rPr lang="en-US" kern="1200">
                <a:solidFill>
                  <a:schemeClr val="tx1"/>
                </a:solidFill>
              </a:rPr>
              <a:t>Returning a function will call that function on unmount</a:t>
            </a:r>
          </a:p>
        </p:txBody>
      </p:sp>
      <p:pic>
        <p:nvPicPr>
          <p:cNvPr id="7" name="Picture 6" descr="A computer screen with white and green text&#10;&#10;Description automatically generated">
            <a:extLst>
              <a:ext uri="{FF2B5EF4-FFF2-40B4-BE49-F238E27FC236}">
                <a16:creationId xmlns:a16="http://schemas.microsoft.com/office/drawing/2014/main" id="{7103CD4D-BD16-C670-7890-202EC407CD28}"/>
              </a:ext>
            </a:extLst>
          </p:cNvPr>
          <p:cNvPicPr>
            <a:picLocks noChangeAspect="1"/>
          </p:cNvPicPr>
          <p:nvPr/>
        </p:nvPicPr>
        <p:blipFill>
          <a:blip r:embed="rId3"/>
          <a:stretch>
            <a:fillRect/>
          </a:stretch>
        </p:blipFill>
        <p:spPr>
          <a:xfrm>
            <a:off x="5609590" y="1972628"/>
            <a:ext cx="6306820" cy="2587625"/>
          </a:xfrm>
          <a:prstGeom prst="rect">
            <a:avLst/>
          </a:prstGeom>
        </p:spPr>
      </p:pic>
    </p:spTree>
    <p:extLst>
      <p:ext uri="{BB962C8B-B14F-4D97-AF65-F5344CB8AC3E}">
        <p14:creationId xmlns:p14="http://schemas.microsoft.com/office/powerpoint/2010/main" val="130053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BB02-77F9-0940-BF81-7B7F63EDB3FF}"/>
              </a:ext>
            </a:extLst>
          </p:cNvPr>
          <p:cNvSpPr>
            <a:spLocks noGrp="1"/>
          </p:cNvSpPr>
          <p:nvPr>
            <p:ph type="title"/>
          </p:nvPr>
        </p:nvSpPr>
        <p:spPr/>
        <p:txBody>
          <a:bodyPr/>
          <a:lstStyle/>
          <a:p>
            <a:r>
              <a:rPr lang="en-US" err="1">
                <a:latin typeface="Verdana"/>
                <a:ea typeface="Verdana"/>
              </a:rPr>
              <a:t>useEffect</a:t>
            </a:r>
            <a:endParaRPr lang="en-US" err="1"/>
          </a:p>
        </p:txBody>
      </p:sp>
      <p:sp>
        <p:nvSpPr>
          <p:cNvPr id="3" name="Text Placeholder 2">
            <a:extLst>
              <a:ext uri="{FF2B5EF4-FFF2-40B4-BE49-F238E27FC236}">
                <a16:creationId xmlns:a16="http://schemas.microsoft.com/office/drawing/2014/main" id="{2D01EA6A-0D91-8421-DBA3-509E2677D27E}"/>
              </a:ext>
            </a:extLst>
          </p:cNvPr>
          <p:cNvSpPr>
            <a:spLocks noGrp="1"/>
          </p:cNvSpPr>
          <p:nvPr>
            <p:ph type="body" sz="quarter" idx="10"/>
          </p:nvPr>
        </p:nvSpPr>
        <p:spPr/>
        <p:txBody>
          <a:bodyPr vert="horz" lIns="91440" tIns="45720" rIns="91440" bIns="45720" rtlCol="0" anchor="t">
            <a:normAutofit/>
          </a:bodyPr>
          <a:lstStyle/>
          <a:p>
            <a:endParaRPr lang="en-US">
              <a:latin typeface="Verdana"/>
              <a:ea typeface="Verdana"/>
            </a:endParaRPr>
          </a:p>
        </p:txBody>
      </p:sp>
      <p:pic>
        <p:nvPicPr>
          <p:cNvPr id="4" name="Picture 3" descr="A computer screen shot of a program&#10;&#10;Description automatically generated">
            <a:extLst>
              <a:ext uri="{FF2B5EF4-FFF2-40B4-BE49-F238E27FC236}">
                <a16:creationId xmlns:a16="http://schemas.microsoft.com/office/drawing/2014/main" id="{501EA87C-FAB9-9FB0-520B-DF6CAD1B6CF7}"/>
              </a:ext>
            </a:extLst>
          </p:cNvPr>
          <p:cNvPicPr>
            <a:picLocks noChangeAspect="1"/>
          </p:cNvPicPr>
          <p:nvPr/>
        </p:nvPicPr>
        <p:blipFill>
          <a:blip r:embed="rId3"/>
          <a:stretch>
            <a:fillRect/>
          </a:stretch>
        </p:blipFill>
        <p:spPr>
          <a:xfrm>
            <a:off x="3557588" y="222250"/>
            <a:ext cx="5407025" cy="6400800"/>
          </a:xfrm>
          <a:prstGeom prst="rect">
            <a:avLst/>
          </a:prstGeom>
        </p:spPr>
      </p:pic>
    </p:spTree>
    <p:extLst>
      <p:ext uri="{BB962C8B-B14F-4D97-AF65-F5344CB8AC3E}">
        <p14:creationId xmlns:p14="http://schemas.microsoft.com/office/powerpoint/2010/main" val="4169433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215C-E5CC-1F7E-59BF-5A4110BB95D4}"/>
              </a:ext>
            </a:extLst>
          </p:cNvPr>
          <p:cNvSpPr>
            <a:spLocks noGrp="1"/>
          </p:cNvSpPr>
          <p:nvPr>
            <p:ph type="title"/>
          </p:nvPr>
        </p:nvSpPr>
        <p:spPr/>
        <p:txBody>
          <a:bodyPr/>
          <a:lstStyle/>
          <a:p>
            <a:endParaRPr lang="en-US" dirty="0"/>
          </a:p>
        </p:txBody>
      </p:sp>
      <p:sp>
        <p:nvSpPr>
          <p:cNvPr id="6" name="Text Placeholder 5">
            <a:extLst>
              <a:ext uri="{FF2B5EF4-FFF2-40B4-BE49-F238E27FC236}">
                <a16:creationId xmlns:a16="http://schemas.microsoft.com/office/drawing/2014/main" id="{342F32B5-3059-6865-9024-E35DAC24E1B5}"/>
              </a:ext>
            </a:extLst>
          </p:cNvPr>
          <p:cNvSpPr>
            <a:spLocks noGrp="1"/>
          </p:cNvSpPr>
          <p:nvPr>
            <p:ph type="body" sz="quarter" idx="11"/>
          </p:nvPr>
        </p:nvSpPr>
        <p:spPr/>
        <p:txBody>
          <a:bodyPr/>
          <a:lstStyle/>
          <a:p>
            <a:r>
              <a:rPr lang="en-US" dirty="0" err="1"/>
              <a:t>useMemo</a:t>
            </a:r>
            <a:endParaRPr lang="en-US" dirty="0"/>
          </a:p>
        </p:txBody>
      </p:sp>
      <p:sp>
        <p:nvSpPr>
          <p:cNvPr id="5" name="Text Placeholder 4">
            <a:extLst>
              <a:ext uri="{FF2B5EF4-FFF2-40B4-BE49-F238E27FC236}">
                <a16:creationId xmlns:a16="http://schemas.microsoft.com/office/drawing/2014/main" id="{62D92C86-20D0-A1A5-1725-DAC8C2416B5E}"/>
              </a:ext>
            </a:extLst>
          </p:cNvPr>
          <p:cNvSpPr>
            <a:spLocks noGrp="1"/>
          </p:cNvSpPr>
          <p:nvPr>
            <p:ph type="body" sz="quarter" idx="10"/>
          </p:nvPr>
        </p:nvSpPr>
        <p:spPr/>
        <p:txBody>
          <a:bodyPr/>
          <a:lstStyle/>
          <a:p>
            <a:endParaRPr lang="en-US"/>
          </a:p>
        </p:txBody>
      </p:sp>
      <p:pic>
        <p:nvPicPr>
          <p:cNvPr id="4" name="Picture 3" descr="A computer screen shot of a program code&#10;&#10;Description automatically generated">
            <a:extLst>
              <a:ext uri="{FF2B5EF4-FFF2-40B4-BE49-F238E27FC236}">
                <a16:creationId xmlns:a16="http://schemas.microsoft.com/office/drawing/2014/main" id="{3254DD62-7BEC-9C36-642B-9DC6454C846C}"/>
              </a:ext>
            </a:extLst>
          </p:cNvPr>
          <p:cNvPicPr>
            <a:picLocks noChangeAspect="1"/>
          </p:cNvPicPr>
          <p:nvPr/>
        </p:nvPicPr>
        <p:blipFill>
          <a:blip r:embed="rId2"/>
          <a:stretch>
            <a:fillRect/>
          </a:stretch>
        </p:blipFill>
        <p:spPr>
          <a:xfrm>
            <a:off x="4633913" y="339725"/>
            <a:ext cx="7000875" cy="6178550"/>
          </a:xfrm>
          <a:prstGeom prst="rect">
            <a:avLst/>
          </a:prstGeom>
        </p:spPr>
      </p:pic>
    </p:spTree>
    <p:extLst>
      <p:ext uri="{BB962C8B-B14F-4D97-AF65-F5344CB8AC3E}">
        <p14:creationId xmlns:p14="http://schemas.microsoft.com/office/powerpoint/2010/main" val="239236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32650460-72CE-4C64-A35F-D4C3AD58FC95}"/>
              </a:ext>
            </a:extLst>
          </p:cNvPr>
          <p:cNvSpPr>
            <a:spLocks noGrp="1"/>
          </p:cNvSpPr>
          <p:nvPr>
            <p:ph type="body" idx="13"/>
          </p:nvPr>
        </p:nvSpPr>
        <p:spPr>
          <a:xfrm>
            <a:off x="1277327" y="4324714"/>
            <a:ext cx="10515600" cy="1500187"/>
          </a:xfrm>
        </p:spPr>
        <p:txBody>
          <a:bodyPr/>
          <a:lstStyle/>
          <a:p>
            <a:endParaRPr lang="en-US"/>
          </a:p>
        </p:txBody>
      </p:sp>
      <p:sp>
        <p:nvSpPr>
          <p:cNvPr id="3" name="Title 2">
            <a:extLst>
              <a:ext uri="{FF2B5EF4-FFF2-40B4-BE49-F238E27FC236}">
                <a16:creationId xmlns:a16="http://schemas.microsoft.com/office/drawing/2014/main" id="{D690FC28-DC22-46DF-B957-D142F42C4086}"/>
              </a:ext>
            </a:extLst>
          </p:cNvPr>
          <p:cNvSpPr>
            <a:spLocks noGrp="1"/>
          </p:cNvSpPr>
          <p:nvPr>
            <p:ph type="title"/>
          </p:nvPr>
        </p:nvSpPr>
        <p:spPr>
          <a:xfrm>
            <a:off x="1277327" y="1444989"/>
            <a:ext cx="10515600" cy="2852737"/>
          </a:xfrm>
        </p:spPr>
        <p:txBody>
          <a:bodyPr anchor="b">
            <a:normAutofit/>
          </a:bodyPr>
          <a:lstStyle/>
          <a:p>
            <a:r>
              <a:rPr lang="en-US">
                <a:latin typeface="Verdana"/>
                <a:ea typeface="Verdana"/>
              </a:rPr>
              <a:t>I tried to Learn Too Many Things at Once</a:t>
            </a:r>
            <a:endParaRPr lang="en-US"/>
          </a:p>
        </p:txBody>
      </p:sp>
    </p:spTree>
    <p:extLst>
      <p:ext uri="{BB962C8B-B14F-4D97-AF65-F5344CB8AC3E}">
        <p14:creationId xmlns:p14="http://schemas.microsoft.com/office/powerpoint/2010/main" val="3655646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6031E7-0504-1C36-8592-68EF125096F3}"/>
              </a:ext>
            </a:extLst>
          </p:cNvPr>
          <p:cNvSpPr>
            <a:spLocks noGrp="1"/>
          </p:cNvSpPr>
          <p:nvPr>
            <p:ph type="title"/>
          </p:nvPr>
        </p:nvSpPr>
        <p:spPr>
          <a:xfrm>
            <a:off x="556053" y="341737"/>
            <a:ext cx="9291209" cy="918903"/>
          </a:xfrm>
        </p:spPr>
        <p:txBody>
          <a:bodyPr anchor="ctr">
            <a:normAutofit/>
          </a:bodyPr>
          <a:lstStyle/>
          <a:p>
            <a:r>
              <a:rPr lang="en-US"/>
              <a:t>Library! Not Framework!</a:t>
            </a:r>
          </a:p>
        </p:txBody>
      </p:sp>
      <p:sp>
        <p:nvSpPr>
          <p:cNvPr id="17" name="Text Placeholder 2">
            <a:extLst>
              <a:ext uri="{FF2B5EF4-FFF2-40B4-BE49-F238E27FC236}">
                <a16:creationId xmlns:a16="http://schemas.microsoft.com/office/drawing/2014/main" id="{1912573C-EA45-658C-2694-6AEB8A2D62B3}"/>
              </a:ext>
            </a:extLst>
          </p:cNvPr>
          <p:cNvSpPr>
            <a:spLocks noGrp="1"/>
          </p:cNvSpPr>
          <p:nvPr>
            <p:ph type="body" sz="quarter" idx="10"/>
          </p:nvPr>
        </p:nvSpPr>
        <p:spPr>
          <a:xfrm>
            <a:off x="555625" y="1454150"/>
            <a:ext cx="9291638" cy="4360863"/>
          </a:xfrm>
        </p:spPr>
        <p:txBody>
          <a:bodyPr vert="horz" lIns="91440" tIns="45720" rIns="91440" bIns="45720" rtlCol="0" anchor="t">
            <a:normAutofit/>
          </a:bodyPr>
          <a:lstStyle/>
          <a:p>
            <a:r>
              <a:rPr lang="en-US">
                <a:latin typeface="Verdana"/>
                <a:ea typeface="Verdana"/>
              </a:rPr>
              <a:t>React, on its own, is a library not a framework</a:t>
            </a:r>
          </a:p>
          <a:p>
            <a:r>
              <a:rPr lang="en-US">
                <a:latin typeface="Verdana"/>
                <a:ea typeface="Verdana"/>
              </a:rPr>
              <a:t>Pick your router</a:t>
            </a:r>
            <a:endParaRPr lang="en-US"/>
          </a:p>
          <a:p>
            <a:r>
              <a:rPr lang="en-US">
                <a:latin typeface="Verdana"/>
                <a:ea typeface="Verdana"/>
              </a:rPr>
              <a:t>Pick your state management</a:t>
            </a:r>
          </a:p>
          <a:p>
            <a:r>
              <a:rPr lang="en-US">
                <a:latin typeface="Verdana"/>
                <a:ea typeface="Verdana"/>
              </a:rPr>
              <a:t>Pick your build tool</a:t>
            </a:r>
          </a:p>
          <a:p>
            <a:r>
              <a:rPr lang="en-US">
                <a:latin typeface="Verdana"/>
                <a:ea typeface="Verdana"/>
              </a:rPr>
              <a:t>Pick everything</a:t>
            </a:r>
            <a:endParaRPr lang="en-US"/>
          </a:p>
          <a:p>
            <a:r>
              <a:rPr lang="en-US">
                <a:latin typeface="Verdana"/>
                <a:ea typeface="Verdana"/>
              </a:rPr>
              <a:t>Angular was just Angular</a:t>
            </a:r>
            <a:endParaRPr lang="en-US"/>
          </a:p>
          <a:p>
            <a:endParaRPr lang="en-US"/>
          </a:p>
        </p:txBody>
      </p:sp>
    </p:spTree>
    <p:extLst>
      <p:ext uri="{BB962C8B-B14F-4D97-AF65-F5344CB8AC3E}">
        <p14:creationId xmlns:p14="http://schemas.microsoft.com/office/powerpoint/2010/main" val="239778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5687C-0B3C-4EB0-ABD8-2956B3F43425}"/>
              </a:ext>
            </a:extLst>
          </p:cNvPr>
          <p:cNvSpPr>
            <a:spLocks noGrp="1"/>
          </p:cNvSpPr>
          <p:nvPr>
            <p:ph type="title"/>
          </p:nvPr>
        </p:nvSpPr>
        <p:spPr/>
        <p:txBody>
          <a:bodyPr/>
          <a:lstStyle/>
          <a:p>
            <a:r>
              <a:rPr lang="en-US"/>
              <a:t>About </a:t>
            </a:r>
            <a:r>
              <a:rPr lang="en-US" err="1"/>
              <a:t>nvisia</a:t>
            </a:r>
            <a:endParaRPr lang="en-US"/>
          </a:p>
        </p:txBody>
      </p:sp>
      <p:sp>
        <p:nvSpPr>
          <p:cNvPr id="3" name="Text Placeholder 2">
            <a:extLst>
              <a:ext uri="{FF2B5EF4-FFF2-40B4-BE49-F238E27FC236}">
                <a16:creationId xmlns:a16="http://schemas.microsoft.com/office/drawing/2014/main" id="{90E0D410-059E-462D-8833-68449F619580}"/>
              </a:ext>
            </a:extLst>
          </p:cNvPr>
          <p:cNvSpPr>
            <a:spLocks noGrp="1"/>
          </p:cNvSpPr>
          <p:nvPr>
            <p:ph type="body" sz="quarter" idx="10"/>
          </p:nvPr>
        </p:nvSpPr>
        <p:spPr/>
        <p:txBody>
          <a:bodyPr vert="horz" lIns="91440" tIns="45720" rIns="91440" bIns="45720" rtlCol="0" anchor="t">
            <a:normAutofit/>
          </a:bodyPr>
          <a:lstStyle/>
          <a:p>
            <a:r>
              <a:rPr lang="en-US" dirty="0"/>
              <a:t>Software consulting firm</a:t>
            </a:r>
          </a:p>
          <a:p>
            <a:r>
              <a:rPr lang="en-US" dirty="0"/>
              <a:t>Offices in Chicago and Milwaukee</a:t>
            </a:r>
          </a:p>
          <a:p>
            <a:r>
              <a:rPr lang="en-US" dirty="0">
                <a:latin typeface="Verdana"/>
                <a:ea typeface="Verdana"/>
              </a:rPr>
              <a:t>A group of passionate technologists who like to help create cool software.</a:t>
            </a:r>
          </a:p>
          <a:p>
            <a:r>
              <a:rPr lang="en-US" dirty="0">
                <a:latin typeface="Verdana"/>
                <a:ea typeface="Verdana"/>
              </a:rPr>
              <a:t>Involved in tech community</a:t>
            </a:r>
            <a:endParaRPr lang="en-US" dirty="0"/>
          </a:p>
        </p:txBody>
      </p:sp>
    </p:spTree>
    <p:extLst>
      <p:ext uri="{BB962C8B-B14F-4D97-AF65-F5344CB8AC3E}">
        <p14:creationId xmlns:p14="http://schemas.microsoft.com/office/powerpoint/2010/main" val="3050955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A6E1-0D11-88AC-119A-467B50FA569A}"/>
              </a:ext>
            </a:extLst>
          </p:cNvPr>
          <p:cNvSpPr>
            <a:spLocks noGrp="1"/>
          </p:cNvSpPr>
          <p:nvPr>
            <p:ph type="title"/>
          </p:nvPr>
        </p:nvSpPr>
        <p:spPr>
          <a:xfrm>
            <a:off x="838200" y="318944"/>
            <a:ext cx="10515600" cy="927966"/>
          </a:xfrm>
        </p:spPr>
        <p:txBody>
          <a:bodyPr anchor="ctr">
            <a:normAutofit/>
          </a:bodyPr>
          <a:lstStyle/>
          <a:p>
            <a:r>
              <a:rPr lang="en-US"/>
              <a:t>A La Carte Environment</a:t>
            </a:r>
          </a:p>
        </p:txBody>
      </p:sp>
      <p:sp>
        <p:nvSpPr>
          <p:cNvPr id="3" name="Text Placeholder 2">
            <a:extLst>
              <a:ext uri="{FF2B5EF4-FFF2-40B4-BE49-F238E27FC236}">
                <a16:creationId xmlns:a16="http://schemas.microsoft.com/office/drawing/2014/main" id="{001A6E98-031A-F3C2-2A5D-9BA1623D260B}"/>
              </a:ext>
            </a:extLst>
          </p:cNvPr>
          <p:cNvSpPr>
            <a:spLocks/>
          </p:cNvSpPr>
          <p:nvPr/>
        </p:nvSpPr>
        <p:spPr>
          <a:xfrm>
            <a:off x="454025" y="425450"/>
            <a:ext cx="9291638" cy="4360863"/>
          </a:xfrm>
          <a:prstGeom prst="rect">
            <a:avLst/>
          </a:prstGeom>
        </p:spPr>
        <p:txBody>
          <a:bodyPr vert="horz" lIns="91440" tIns="45720" rIns="91440" bIns="45720" rtlCol="0" anchor="t">
            <a:normAutofit/>
          </a:bodyPr>
          <a:lstStyle/>
          <a:p>
            <a:endParaRPr lang="en-US">
              <a:latin typeface="Verdana"/>
              <a:ea typeface="Verdana"/>
            </a:endParaRPr>
          </a:p>
        </p:txBody>
      </p:sp>
      <p:pic>
        <p:nvPicPr>
          <p:cNvPr id="4" name="Picture 3" descr="File:React-icon.svg - Wikipedia">
            <a:extLst>
              <a:ext uri="{FF2B5EF4-FFF2-40B4-BE49-F238E27FC236}">
                <a16:creationId xmlns:a16="http://schemas.microsoft.com/office/drawing/2014/main" id="{FA86FB57-8CE5-5008-D7B7-4AAE33A72FAF}"/>
              </a:ext>
            </a:extLst>
          </p:cNvPr>
          <p:cNvPicPr>
            <a:picLocks noChangeAspect="1"/>
          </p:cNvPicPr>
          <p:nvPr/>
        </p:nvPicPr>
        <p:blipFill>
          <a:blip r:embed="rId3"/>
          <a:stretch>
            <a:fillRect/>
          </a:stretch>
        </p:blipFill>
        <p:spPr>
          <a:xfrm>
            <a:off x="4157819" y="2215271"/>
            <a:ext cx="3876362" cy="3361658"/>
          </a:xfrm>
          <a:prstGeom prst="rect">
            <a:avLst/>
          </a:prstGeom>
        </p:spPr>
      </p:pic>
      <p:pic>
        <p:nvPicPr>
          <p:cNvPr id="5" name="Picture 4" descr="redux/logo/README.md at master · reduxjs/redux · GitHub">
            <a:extLst>
              <a:ext uri="{FF2B5EF4-FFF2-40B4-BE49-F238E27FC236}">
                <a16:creationId xmlns:a16="http://schemas.microsoft.com/office/drawing/2014/main" id="{75903477-3317-25C1-9C8B-730A4F0052A0}"/>
              </a:ext>
            </a:extLst>
          </p:cNvPr>
          <p:cNvPicPr>
            <a:picLocks noChangeAspect="1"/>
          </p:cNvPicPr>
          <p:nvPr/>
        </p:nvPicPr>
        <p:blipFill>
          <a:blip r:embed="rId4"/>
          <a:stretch>
            <a:fillRect/>
          </a:stretch>
        </p:blipFill>
        <p:spPr>
          <a:xfrm>
            <a:off x="3779834" y="1612901"/>
            <a:ext cx="4632331" cy="4186604"/>
          </a:xfrm>
          <a:prstGeom prst="rect">
            <a:avLst/>
          </a:prstGeom>
        </p:spPr>
      </p:pic>
      <p:pic>
        <p:nvPicPr>
          <p:cNvPr id="6" name="Picture 5" descr="react router&quot; Icon - Download for free – Iconduck">
            <a:extLst>
              <a:ext uri="{FF2B5EF4-FFF2-40B4-BE49-F238E27FC236}">
                <a16:creationId xmlns:a16="http://schemas.microsoft.com/office/drawing/2014/main" id="{FE14E3E1-D7F9-5DEC-3A15-E7E32962680D}"/>
              </a:ext>
            </a:extLst>
          </p:cNvPr>
          <p:cNvPicPr>
            <a:picLocks noChangeAspect="1"/>
          </p:cNvPicPr>
          <p:nvPr/>
        </p:nvPicPr>
        <p:blipFill>
          <a:blip r:embed="rId5"/>
          <a:stretch>
            <a:fillRect/>
          </a:stretch>
        </p:blipFill>
        <p:spPr>
          <a:xfrm>
            <a:off x="3779834" y="2637925"/>
            <a:ext cx="4632331" cy="2524258"/>
          </a:xfrm>
          <a:prstGeom prst="rect">
            <a:avLst/>
          </a:prstGeom>
        </p:spPr>
      </p:pic>
    </p:spTree>
    <p:extLst>
      <p:ext uri="{BB962C8B-B14F-4D97-AF65-F5344CB8AC3E}">
        <p14:creationId xmlns:p14="http://schemas.microsoft.com/office/powerpoint/2010/main" val="130100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le:React-icon.svg - Wikipedia">
            <a:extLst>
              <a:ext uri="{FF2B5EF4-FFF2-40B4-BE49-F238E27FC236}">
                <a16:creationId xmlns:a16="http://schemas.microsoft.com/office/drawing/2014/main" id="{894A182E-4399-6598-DE96-CAB0EE1E0C27}"/>
              </a:ext>
            </a:extLst>
          </p:cNvPr>
          <p:cNvPicPr>
            <a:picLocks noChangeAspect="1"/>
          </p:cNvPicPr>
          <p:nvPr/>
        </p:nvPicPr>
        <p:blipFill>
          <a:blip r:embed="rId3"/>
          <a:stretch>
            <a:fillRect/>
          </a:stretch>
        </p:blipFill>
        <p:spPr>
          <a:xfrm>
            <a:off x="4919" y="1935871"/>
            <a:ext cx="3038162" cy="2599658"/>
          </a:xfrm>
          <a:prstGeom prst="rect">
            <a:avLst/>
          </a:prstGeom>
        </p:spPr>
      </p:pic>
      <p:sp>
        <p:nvSpPr>
          <p:cNvPr id="2" name="Title 1">
            <a:extLst>
              <a:ext uri="{FF2B5EF4-FFF2-40B4-BE49-F238E27FC236}">
                <a16:creationId xmlns:a16="http://schemas.microsoft.com/office/drawing/2014/main" id="{89869913-03CA-2A48-56D5-F7C90C53D6D0}"/>
              </a:ext>
            </a:extLst>
          </p:cNvPr>
          <p:cNvSpPr>
            <a:spLocks noGrp="1"/>
          </p:cNvSpPr>
          <p:nvPr>
            <p:ph type="title"/>
          </p:nvPr>
        </p:nvSpPr>
        <p:spPr/>
        <p:txBody>
          <a:bodyPr/>
          <a:lstStyle/>
          <a:p>
            <a:r>
              <a:rPr lang="en-US">
                <a:latin typeface="Verdana"/>
                <a:ea typeface="Verdana"/>
              </a:rPr>
              <a:t>Break Things Down</a:t>
            </a:r>
            <a:endParaRPr lang="en-US"/>
          </a:p>
        </p:txBody>
      </p:sp>
      <p:pic>
        <p:nvPicPr>
          <p:cNvPr id="5" name="Picture 4" descr="redux/logo/README.md at master · reduxjs/redux · GitHub">
            <a:extLst>
              <a:ext uri="{FF2B5EF4-FFF2-40B4-BE49-F238E27FC236}">
                <a16:creationId xmlns:a16="http://schemas.microsoft.com/office/drawing/2014/main" id="{891712D2-ABC3-3E6F-AF4C-04D7C7CBC124}"/>
              </a:ext>
            </a:extLst>
          </p:cNvPr>
          <p:cNvPicPr>
            <a:picLocks noChangeAspect="1"/>
          </p:cNvPicPr>
          <p:nvPr/>
        </p:nvPicPr>
        <p:blipFill>
          <a:blip r:embed="rId4"/>
          <a:stretch>
            <a:fillRect/>
          </a:stretch>
        </p:blipFill>
        <p:spPr>
          <a:xfrm>
            <a:off x="3357867" y="1827689"/>
            <a:ext cx="3078980" cy="2821028"/>
          </a:xfrm>
          <a:prstGeom prst="rect">
            <a:avLst/>
          </a:prstGeom>
        </p:spPr>
      </p:pic>
      <p:pic>
        <p:nvPicPr>
          <p:cNvPr id="7" name="Picture 6" descr="react router&quot; Icon - Download for free – Iconduck">
            <a:extLst>
              <a:ext uri="{FF2B5EF4-FFF2-40B4-BE49-F238E27FC236}">
                <a16:creationId xmlns:a16="http://schemas.microsoft.com/office/drawing/2014/main" id="{D7D52771-216E-D2ED-03C2-E28F0FA39946}"/>
              </a:ext>
            </a:extLst>
          </p:cNvPr>
          <p:cNvPicPr>
            <a:picLocks noChangeAspect="1"/>
          </p:cNvPicPr>
          <p:nvPr/>
        </p:nvPicPr>
        <p:blipFill>
          <a:blip r:embed="rId5"/>
          <a:stretch>
            <a:fillRect/>
          </a:stretch>
        </p:blipFill>
        <p:spPr>
          <a:xfrm>
            <a:off x="6751634" y="2256925"/>
            <a:ext cx="3616331" cy="1965458"/>
          </a:xfrm>
          <a:prstGeom prst="rect">
            <a:avLst/>
          </a:prstGeom>
        </p:spPr>
      </p:pic>
      <p:sp>
        <p:nvSpPr>
          <p:cNvPr id="4" name="TextBox 3">
            <a:extLst>
              <a:ext uri="{FF2B5EF4-FFF2-40B4-BE49-F238E27FC236}">
                <a16:creationId xmlns:a16="http://schemas.microsoft.com/office/drawing/2014/main" id="{500D7191-711D-0243-F470-68A0DE509216}"/>
              </a:ext>
            </a:extLst>
          </p:cNvPr>
          <p:cNvSpPr txBox="1"/>
          <p:nvPr/>
        </p:nvSpPr>
        <p:spPr>
          <a:xfrm>
            <a:off x="7560235" y="5215766"/>
            <a:ext cx="1828800" cy="369332"/>
          </a:xfrm>
          <a:prstGeom prst="rect">
            <a:avLst/>
          </a:prstGeom>
          <a:noFill/>
        </p:spPr>
        <p:txBody>
          <a:bodyPr wrap="square" rtlCol="0">
            <a:spAutoFit/>
          </a:bodyPr>
          <a:lstStyle/>
          <a:p>
            <a:pPr algn="l"/>
            <a:r>
              <a:rPr lang="en-US"/>
              <a:t>Router</a:t>
            </a:r>
          </a:p>
        </p:txBody>
      </p:sp>
      <p:sp>
        <p:nvSpPr>
          <p:cNvPr id="6" name="TextBox 5">
            <a:extLst>
              <a:ext uri="{FF2B5EF4-FFF2-40B4-BE49-F238E27FC236}">
                <a16:creationId xmlns:a16="http://schemas.microsoft.com/office/drawing/2014/main" id="{7D1316CE-AE48-4892-5FDB-F224EB3EBA5D}"/>
              </a:ext>
            </a:extLst>
          </p:cNvPr>
          <p:cNvSpPr txBox="1"/>
          <p:nvPr/>
        </p:nvSpPr>
        <p:spPr>
          <a:xfrm rot="10800000" flipV="1">
            <a:off x="1039904" y="5225082"/>
            <a:ext cx="1063813" cy="369332"/>
          </a:xfrm>
          <a:prstGeom prst="rect">
            <a:avLst/>
          </a:prstGeom>
          <a:noFill/>
        </p:spPr>
        <p:txBody>
          <a:bodyPr wrap="square" rtlCol="0">
            <a:spAutoFit/>
          </a:bodyPr>
          <a:lstStyle/>
          <a:p>
            <a:pPr algn="l"/>
            <a:r>
              <a:rPr lang="en-US"/>
              <a:t>React</a:t>
            </a:r>
          </a:p>
        </p:txBody>
      </p:sp>
      <p:sp>
        <p:nvSpPr>
          <p:cNvPr id="8" name="TextBox 7">
            <a:extLst>
              <a:ext uri="{FF2B5EF4-FFF2-40B4-BE49-F238E27FC236}">
                <a16:creationId xmlns:a16="http://schemas.microsoft.com/office/drawing/2014/main" id="{A12FEA5E-DF99-13C7-A99A-56BFAE2BA0E0}"/>
              </a:ext>
            </a:extLst>
          </p:cNvPr>
          <p:cNvSpPr txBox="1"/>
          <p:nvPr/>
        </p:nvSpPr>
        <p:spPr>
          <a:xfrm>
            <a:off x="4135717" y="5215766"/>
            <a:ext cx="1828801" cy="369332"/>
          </a:xfrm>
          <a:prstGeom prst="rect">
            <a:avLst/>
          </a:prstGeom>
          <a:noFill/>
        </p:spPr>
        <p:txBody>
          <a:bodyPr wrap="square" rtlCol="0">
            <a:spAutoFit/>
          </a:bodyPr>
          <a:lstStyle/>
          <a:p>
            <a:pPr algn="l"/>
            <a:r>
              <a:rPr lang="en-US"/>
              <a:t>Redux</a:t>
            </a:r>
          </a:p>
        </p:txBody>
      </p:sp>
    </p:spTree>
    <p:extLst>
      <p:ext uri="{BB962C8B-B14F-4D97-AF65-F5344CB8AC3E}">
        <p14:creationId xmlns:p14="http://schemas.microsoft.com/office/powerpoint/2010/main" val="2379565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4B1B8A-4E16-43BF-914C-89FAFB92FE8F}"/>
              </a:ext>
            </a:extLst>
          </p:cNvPr>
          <p:cNvSpPr>
            <a:spLocks noGrp="1"/>
          </p:cNvSpPr>
          <p:nvPr>
            <p:ph type="body" idx="13"/>
          </p:nvPr>
        </p:nvSpPr>
        <p:spPr/>
        <p:txBody>
          <a:bodyPr/>
          <a:lstStyle/>
          <a:p>
            <a:endParaRPr lang="en-US"/>
          </a:p>
        </p:txBody>
      </p:sp>
      <p:sp>
        <p:nvSpPr>
          <p:cNvPr id="3" name="Title 2">
            <a:extLst>
              <a:ext uri="{FF2B5EF4-FFF2-40B4-BE49-F238E27FC236}">
                <a16:creationId xmlns:a16="http://schemas.microsoft.com/office/drawing/2014/main" id="{21105559-CF7D-4D88-9E38-83E7F6B6307A}"/>
              </a:ext>
            </a:extLst>
          </p:cNvPr>
          <p:cNvSpPr>
            <a:spLocks noGrp="1"/>
          </p:cNvSpPr>
          <p:nvPr>
            <p:ph type="title"/>
          </p:nvPr>
        </p:nvSpPr>
        <p:spPr/>
        <p:txBody>
          <a:bodyPr/>
          <a:lstStyle/>
          <a:p>
            <a:r>
              <a:rPr lang="en-US">
                <a:latin typeface="Verdana"/>
                <a:ea typeface="Verdana"/>
              </a:rPr>
              <a:t>I Didn't Think in React</a:t>
            </a:r>
          </a:p>
        </p:txBody>
      </p:sp>
    </p:spTree>
    <p:extLst>
      <p:ext uri="{BB962C8B-B14F-4D97-AF65-F5344CB8AC3E}">
        <p14:creationId xmlns:p14="http://schemas.microsoft.com/office/powerpoint/2010/main" val="3729389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951E6B1-C096-B1A6-4496-1C0569191510}"/>
              </a:ext>
            </a:extLst>
          </p:cNvPr>
          <p:cNvSpPr>
            <a:spLocks noGrp="1"/>
          </p:cNvSpPr>
          <p:nvPr>
            <p:ph type="title"/>
          </p:nvPr>
        </p:nvSpPr>
        <p:spPr>
          <a:xfrm>
            <a:off x="838200" y="365125"/>
            <a:ext cx="10515600" cy="1325563"/>
          </a:xfrm>
        </p:spPr>
        <p:txBody>
          <a:bodyPr anchor="ctr">
            <a:normAutofit/>
          </a:bodyPr>
          <a:lstStyle/>
          <a:p>
            <a:r>
              <a:rPr lang="en-US"/>
              <a:t>React is Different</a:t>
            </a:r>
          </a:p>
        </p:txBody>
      </p:sp>
      <p:sp>
        <p:nvSpPr>
          <p:cNvPr id="8" name="TextBox 7">
            <a:extLst>
              <a:ext uri="{FF2B5EF4-FFF2-40B4-BE49-F238E27FC236}">
                <a16:creationId xmlns:a16="http://schemas.microsoft.com/office/drawing/2014/main" id="{44387127-601F-43C3-E009-38B84A3CBB91}"/>
              </a:ext>
            </a:extLst>
          </p:cNvPr>
          <p:cNvSpPr txBox="1"/>
          <p:nvPr/>
        </p:nvSpPr>
        <p:spPr>
          <a:xfrm>
            <a:off x="1587500" y="1701800"/>
            <a:ext cx="3225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Verdana"/>
              </a:rPr>
              <a:t>JQUERY</a:t>
            </a:r>
            <a:endParaRPr lang="en-US"/>
          </a:p>
        </p:txBody>
      </p:sp>
      <p:sp>
        <p:nvSpPr>
          <p:cNvPr id="9" name="TextBox 8">
            <a:extLst>
              <a:ext uri="{FF2B5EF4-FFF2-40B4-BE49-F238E27FC236}">
                <a16:creationId xmlns:a16="http://schemas.microsoft.com/office/drawing/2014/main" id="{FB191145-6F50-469C-2F3C-E88AD131CA66}"/>
              </a:ext>
            </a:extLst>
          </p:cNvPr>
          <p:cNvSpPr txBox="1"/>
          <p:nvPr/>
        </p:nvSpPr>
        <p:spPr>
          <a:xfrm>
            <a:off x="7302500" y="1676400"/>
            <a:ext cx="2971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Verdana"/>
              </a:rPr>
              <a:t>Angular1(</a:t>
            </a:r>
            <a:r>
              <a:rPr lang="en-US" err="1">
                <a:ea typeface="Verdana"/>
              </a:rPr>
              <a:t>js</a:t>
            </a:r>
            <a:r>
              <a:rPr lang="en-US">
                <a:ea typeface="Verdana"/>
              </a:rPr>
              <a:t>)</a:t>
            </a:r>
          </a:p>
        </p:txBody>
      </p:sp>
      <p:pic>
        <p:nvPicPr>
          <p:cNvPr id="14" name="Content Placeholder 13" descr="A screen shot of a computer program&#10;&#10;Description automatically generated">
            <a:extLst>
              <a:ext uri="{FF2B5EF4-FFF2-40B4-BE49-F238E27FC236}">
                <a16:creationId xmlns:a16="http://schemas.microsoft.com/office/drawing/2014/main" id="{D1F4E618-3A79-0D2C-47DE-014B0BFFF5F0}"/>
              </a:ext>
            </a:extLst>
          </p:cNvPr>
          <p:cNvPicPr>
            <a:picLocks noGrp="1" noChangeAspect="1"/>
          </p:cNvPicPr>
          <p:nvPr>
            <p:ph idx="1"/>
          </p:nvPr>
        </p:nvPicPr>
        <p:blipFill>
          <a:blip r:embed="rId3"/>
          <a:stretch>
            <a:fillRect/>
          </a:stretch>
        </p:blipFill>
        <p:spPr>
          <a:xfrm>
            <a:off x="838200" y="2081335"/>
            <a:ext cx="5257800" cy="3456685"/>
          </a:xfrm>
        </p:spPr>
      </p:pic>
      <p:pic>
        <p:nvPicPr>
          <p:cNvPr id="16" name="Picture 15" descr="A computer screen with text&#10;&#10;Description automatically generated">
            <a:extLst>
              <a:ext uri="{FF2B5EF4-FFF2-40B4-BE49-F238E27FC236}">
                <a16:creationId xmlns:a16="http://schemas.microsoft.com/office/drawing/2014/main" id="{4CBD956B-4E1F-58CD-7114-DFC1F458EBEE}"/>
              </a:ext>
            </a:extLst>
          </p:cNvPr>
          <p:cNvPicPr>
            <a:picLocks noChangeAspect="1"/>
          </p:cNvPicPr>
          <p:nvPr/>
        </p:nvPicPr>
        <p:blipFill>
          <a:blip r:embed="rId4"/>
          <a:stretch>
            <a:fillRect/>
          </a:stretch>
        </p:blipFill>
        <p:spPr>
          <a:xfrm>
            <a:off x="6600646" y="3429450"/>
            <a:ext cx="4756030" cy="2270724"/>
          </a:xfrm>
          <a:prstGeom prst="rect">
            <a:avLst/>
          </a:prstGeom>
        </p:spPr>
      </p:pic>
      <p:pic>
        <p:nvPicPr>
          <p:cNvPr id="17" name="Picture 16" descr="A screen shot of a computer code&#10;&#10;Description automatically generated">
            <a:extLst>
              <a:ext uri="{FF2B5EF4-FFF2-40B4-BE49-F238E27FC236}">
                <a16:creationId xmlns:a16="http://schemas.microsoft.com/office/drawing/2014/main" id="{FA1848AD-42D9-641D-2D40-CB9023D83842}"/>
              </a:ext>
            </a:extLst>
          </p:cNvPr>
          <p:cNvPicPr>
            <a:picLocks noChangeAspect="1"/>
          </p:cNvPicPr>
          <p:nvPr/>
        </p:nvPicPr>
        <p:blipFill>
          <a:blip r:embed="rId5"/>
          <a:stretch>
            <a:fillRect/>
          </a:stretch>
        </p:blipFill>
        <p:spPr>
          <a:xfrm>
            <a:off x="6599658" y="2220794"/>
            <a:ext cx="4949225" cy="1015580"/>
          </a:xfrm>
          <a:prstGeom prst="rect">
            <a:avLst/>
          </a:prstGeom>
        </p:spPr>
      </p:pic>
    </p:spTree>
    <p:extLst>
      <p:ext uri="{BB962C8B-B14F-4D97-AF65-F5344CB8AC3E}">
        <p14:creationId xmlns:p14="http://schemas.microsoft.com/office/powerpoint/2010/main" val="1308523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951E6B1-C096-B1A6-4496-1C0569191510}"/>
              </a:ext>
            </a:extLst>
          </p:cNvPr>
          <p:cNvSpPr>
            <a:spLocks noGrp="1"/>
          </p:cNvSpPr>
          <p:nvPr>
            <p:ph type="title"/>
          </p:nvPr>
        </p:nvSpPr>
        <p:spPr>
          <a:xfrm>
            <a:off x="838200" y="365125"/>
            <a:ext cx="10515600" cy="1325563"/>
          </a:xfrm>
        </p:spPr>
        <p:txBody>
          <a:bodyPr anchor="ctr">
            <a:normAutofit/>
          </a:bodyPr>
          <a:lstStyle/>
          <a:p>
            <a:r>
              <a:rPr lang="en-US"/>
              <a:t>React is Different</a:t>
            </a:r>
          </a:p>
        </p:txBody>
      </p:sp>
      <p:sp>
        <p:nvSpPr>
          <p:cNvPr id="18" name="Content Placeholder 2">
            <a:extLst>
              <a:ext uri="{FF2B5EF4-FFF2-40B4-BE49-F238E27FC236}">
                <a16:creationId xmlns:a16="http://schemas.microsoft.com/office/drawing/2014/main" id="{EB6428A9-2074-0BE6-BFC1-23EBCAA2F882}"/>
              </a:ext>
            </a:extLst>
          </p:cNvPr>
          <p:cNvSpPr>
            <a:spLocks noGrp="1"/>
          </p:cNvSpPr>
          <p:nvPr>
            <p:ph idx="1"/>
          </p:nvPr>
        </p:nvSpPr>
        <p:spPr>
          <a:xfrm>
            <a:off x="838200" y="1473932"/>
            <a:ext cx="5257800" cy="4297680"/>
          </a:xfrm>
        </p:spPr>
        <p:txBody>
          <a:bodyPr vert="horz" lIns="91440" tIns="45720" rIns="91440" bIns="45720" rtlCol="0" anchor="t">
            <a:normAutofit/>
          </a:bodyPr>
          <a:lstStyle/>
          <a:p>
            <a:r>
              <a:rPr lang="en-US" dirty="0">
                <a:latin typeface="Verdana"/>
                <a:ea typeface="Verdana"/>
              </a:rPr>
              <a:t>HTML* is the product of the </a:t>
            </a:r>
            <a:r>
              <a:rPr lang="en-US" dirty="0" err="1">
                <a:latin typeface="Verdana"/>
                <a:ea typeface="Verdana"/>
              </a:rPr>
              <a:t>js</a:t>
            </a:r>
            <a:r>
              <a:rPr lang="en-US" dirty="0">
                <a:latin typeface="Verdana"/>
                <a:ea typeface="Verdana"/>
              </a:rPr>
              <a:t> functions.</a:t>
            </a:r>
          </a:p>
          <a:p>
            <a:r>
              <a:rPr lang="en-US" dirty="0">
                <a:latin typeface="Verdana"/>
                <a:ea typeface="Verdana"/>
              </a:rPr>
              <a:t>Breaks the UI into components</a:t>
            </a:r>
          </a:p>
          <a:p>
            <a:r>
              <a:rPr lang="en-US" dirty="0">
                <a:latin typeface="Verdana"/>
                <a:ea typeface="Verdana"/>
              </a:rPr>
              <a:t>Components contain state</a:t>
            </a:r>
          </a:p>
          <a:p>
            <a:r>
              <a:rPr lang="en-US" dirty="0">
                <a:latin typeface="Verdana"/>
                <a:ea typeface="Verdana"/>
              </a:rPr>
              <a:t>Updates to state trigger a render</a:t>
            </a:r>
          </a:p>
          <a:p>
            <a:r>
              <a:rPr lang="en-US" dirty="0">
                <a:latin typeface="Verdana"/>
                <a:ea typeface="Verdana"/>
              </a:rPr>
              <a:t>Builds a "virtual DOM" snapshot on render</a:t>
            </a:r>
          </a:p>
          <a:p>
            <a:r>
              <a:rPr lang="en-US" dirty="0">
                <a:latin typeface="Verdana"/>
                <a:ea typeface="Verdana"/>
              </a:rPr>
              <a:t>Compares new snapshot with previous snapshot</a:t>
            </a:r>
            <a:endParaRPr lang="en-US" dirty="0"/>
          </a:p>
          <a:p>
            <a:r>
              <a:rPr lang="en-US" dirty="0">
                <a:latin typeface="Verdana"/>
                <a:ea typeface="Verdana"/>
              </a:rPr>
              <a:t>Paints differences into the "real DOM"</a:t>
            </a:r>
            <a:endParaRPr lang="en-US" dirty="0"/>
          </a:p>
          <a:p>
            <a:endParaRPr lang="en-US" dirty="0"/>
          </a:p>
        </p:txBody>
      </p:sp>
      <p:pic>
        <p:nvPicPr>
          <p:cNvPr id="6" name="Picture Placeholder 5" descr="A screen shot of a computer program&#10;&#10;Description automatically generated">
            <a:extLst>
              <a:ext uri="{FF2B5EF4-FFF2-40B4-BE49-F238E27FC236}">
                <a16:creationId xmlns:a16="http://schemas.microsoft.com/office/drawing/2014/main" id="{B2CF4824-0C70-9570-2102-75088A937DB3}"/>
              </a:ext>
            </a:extLst>
          </p:cNvPr>
          <p:cNvPicPr>
            <a:picLocks noGrp="1" noChangeAspect="1"/>
          </p:cNvPicPr>
          <p:nvPr>
            <p:ph type="pic" sz="quarter" idx="13"/>
          </p:nvPr>
        </p:nvPicPr>
        <p:blipFill>
          <a:blip r:embed="rId3"/>
          <a:srcRect t="600" b="600"/>
          <a:stretch/>
        </p:blipFill>
        <p:spPr>
          <a:xfrm>
            <a:off x="6307807" y="1479498"/>
            <a:ext cx="5511380" cy="4709842"/>
          </a:xfrm>
        </p:spPr>
      </p:pic>
    </p:spTree>
    <p:extLst>
      <p:ext uri="{BB962C8B-B14F-4D97-AF65-F5344CB8AC3E}">
        <p14:creationId xmlns:p14="http://schemas.microsoft.com/office/powerpoint/2010/main" val="2269902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3E70-66A5-4B1E-A972-3524C0B0B0FB}"/>
              </a:ext>
            </a:extLst>
          </p:cNvPr>
          <p:cNvSpPr>
            <a:spLocks noGrp="1"/>
          </p:cNvSpPr>
          <p:nvPr>
            <p:ph type="title"/>
          </p:nvPr>
        </p:nvSpPr>
        <p:spPr>
          <a:xfrm>
            <a:off x="839788" y="365125"/>
            <a:ext cx="10515600" cy="1325563"/>
          </a:xfrm>
        </p:spPr>
        <p:txBody>
          <a:bodyPr anchor="ctr">
            <a:normAutofit/>
          </a:bodyPr>
          <a:lstStyle/>
          <a:p>
            <a:r>
              <a:rPr lang="en-US"/>
              <a:t>Refs</a:t>
            </a:r>
          </a:p>
        </p:txBody>
      </p:sp>
      <p:sp>
        <p:nvSpPr>
          <p:cNvPr id="3" name="Content Placeholder 2">
            <a:extLst>
              <a:ext uri="{FF2B5EF4-FFF2-40B4-BE49-F238E27FC236}">
                <a16:creationId xmlns:a16="http://schemas.microsoft.com/office/drawing/2014/main" id="{CCF99F14-483F-4502-AB34-93ECA86B7DCC}"/>
              </a:ext>
            </a:extLst>
          </p:cNvPr>
          <p:cNvSpPr>
            <a:spLocks noGrp="1"/>
          </p:cNvSpPr>
          <p:nvPr>
            <p:ph type="body" idx="1"/>
          </p:nvPr>
        </p:nvSpPr>
        <p:spPr>
          <a:xfrm>
            <a:off x="839788" y="1681163"/>
            <a:ext cx="10512424" cy="823912"/>
          </a:xfrm>
        </p:spPr>
        <p:txBody>
          <a:bodyPr anchor="ctr">
            <a:normAutofit/>
          </a:bodyPr>
          <a:lstStyle/>
          <a:p>
            <a:r>
              <a:rPr lang="en-US"/>
              <a:t>Reacts built in way to manipulate the DOM</a:t>
            </a:r>
          </a:p>
        </p:txBody>
      </p:sp>
      <p:pic>
        <p:nvPicPr>
          <p:cNvPr id="6" name="Picture Placeholder 5">
            <a:extLst>
              <a:ext uri="{FF2B5EF4-FFF2-40B4-BE49-F238E27FC236}">
                <a16:creationId xmlns:a16="http://schemas.microsoft.com/office/drawing/2014/main" id="{9DB8B92D-3B11-4C1C-A99B-5684F1DD86A5}"/>
              </a:ext>
            </a:extLst>
          </p:cNvPr>
          <p:cNvPicPr>
            <a:picLocks noGrp="1" noChangeAspect="1"/>
          </p:cNvPicPr>
          <p:nvPr>
            <p:ph sz="half" idx="2"/>
          </p:nvPr>
        </p:nvPicPr>
        <p:blipFill rotWithShape="1">
          <a:blip r:embed="rId3"/>
          <a:stretch/>
        </p:blipFill>
        <p:spPr>
          <a:xfrm>
            <a:off x="3623122" y="2316232"/>
            <a:ext cx="4945756" cy="3684588"/>
          </a:xfrm>
          <a:noFill/>
        </p:spPr>
      </p:pic>
    </p:spTree>
    <p:extLst>
      <p:ext uri="{BB962C8B-B14F-4D97-AF65-F5344CB8AC3E}">
        <p14:creationId xmlns:p14="http://schemas.microsoft.com/office/powerpoint/2010/main" val="4186071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0EFD91-79E1-B55D-5D98-601016EC9F67}"/>
              </a:ext>
            </a:extLst>
          </p:cNvPr>
          <p:cNvSpPr>
            <a:spLocks noGrp="1"/>
          </p:cNvSpPr>
          <p:nvPr>
            <p:ph idx="1"/>
          </p:nvPr>
        </p:nvSpPr>
        <p:spPr/>
        <p:txBody>
          <a:bodyPr/>
          <a:lstStyle/>
          <a:p>
            <a:endParaRPr lang="en-US"/>
          </a:p>
        </p:txBody>
      </p:sp>
      <p:sp>
        <p:nvSpPr>
          <p:cNvPr id="7" name="Text Placeholder 6">
            <a:extLst>
              <a:ext uri="{FF2B5EF4-FFF2-40B4-BE49-F238E27FC236}">
                <a16:creationId xmlns:a16="http://schemas.microsoft.com/office/drawing/2014/main" id="{5BA0CFF2-5434-4D87-0802-1AB56C1721E2}"/>
              </a:ext>
            </a:extLst>
          </p:cNvPr>
          <p:cNvSpPr>
            <a:spLocks noGrp="1"/>
          </p:cNvSpPr>
          <p:nvPr>
            <p:ph type="body" sz="quarter" idx="13"/>
          </p:nvPr>
        </p:nvSpPr>
        <p:spPr/>
        <p:txBody>
          <a:bodyPr/>
          <a:lstStyle/>
          <a:p>
            <a:r>
              <a:rPr lang="en-US">
                <a:latin typeface="Verdana"/>
                <a:ea typeface="Verdana"/>
              </a:rPr>
              <a:t>Thinking In React</a:t>
            </a:r>
            <a:endParaRPr lang="en-US"/>
          </a:p>
        </p:txBody>
      </p:sp>
      <p:sp>
        <p:nvSpPr>
          <p:cNvPr id="2" name="Title 1">
            <a:extLst>
              <a:ext uri="{FF2B5EF4-FFF2-40B4-BE49-F238E27FC236}">
                <a16:creationId xmlns:a16="http://schemas.microsoft.com/office/drawing/2014/main" id="{7D9492B7-53F0-8282-F981-1665869C79F9}"/>
              </a:ext>
            </a:extLst>
          </p:cNvPr>
          <p:cNvSpPr>
            <a:spLocks noGrp="1"/>
          </p:cNvSpPr>
          <p:nvPr>
            <p:ph type="title" idx="4294967295"/>
          </p:nvPr>
        </p:nvSpPr>
        <p:spPr>
          <a:xfrm>
            <a:off x="5233988" y="1298575"/>
            <a:ext cx="6958012" cy="1149350"/>
          </a:xfrm>
        </p:spPr>
        <p:txBody>
          <a:bodyPr/>
          <a:lstStyle/>
          <a:p>
            <a:endParaRPr lang="en-US"/>
          </a:p>
        </p:txBody>
      </p:sp>
      <p:pic>
        <p:nvPicPr>
          <p:cNvPr id="4" name="Picture 3" descr="A screenshot of a phone&#10;&#10;Description automatically generated">
            <a:extLst>
              <a:ext uri="{FF2B5EF4-FFF2-40B4-BE49-F238E27FC236}">
                <a16:creationId xmlns:a16="http://schemas.microsoft.com/office/drawing/2014/main" id="{390E7A0C-8A1A-01DA-6105-3D6FFF78B246}"/>
              </a:ext>
            </a:extLst>
          </p:cNvPr>
          <p:cNvPicPr>
            <a:picLocks noChangeAspect="1"/>
          </p:cNvPicPr>
          <p:nvPr/>
        </p:nvPicPr>
        <p:blipFill>
          <a:blip r:embed="rId3"/>
          <a:stretch>
            <a:fillRect/>
          </a:stretch>
        </p:blipFill>
        <p:spPr>
          <a:xfrm>
            <a:off x="4510088" y="168934"/>
            <a:ext cx="4638315" cy="6146320"/>
          </a:xfrm>
          <a:prstGeom prst="rect">
            <a:avLst/>
          </a:prstGeom>
        </p:spPr>
      </p:pic>
    </p:spTree>
    <p:extLst>
      <p:ext uri="{BB962C8B-B14F-4D97-AF65-F5344CB8AC3E}">
        <p14:creationId xmlns:p14="http://schemas.microsoft.com/office/powerpoint/2010/main" val="3171925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D96CCD-FD85-3917-AF37-83A480910877}"/>
              </a:ext>
            </a:extLst>
          </p:cNvPr>
          <p:cNvSpPr>
            <a:spLocks noGrp="1"/>
          </p:cNvSpPr>
          <p:nvPr>
            <p:ph type="body" idx="13"/>
          </p:nvPr>
        </p:nvSpPr>
        <p:spPr/>
        <p:txBody>
          <a:bodyPr vert="horz" lIns="91440" tIns="45720" rIns="91440" bIns="45720" rtlCol="0" anchor="t">
            <a:normAutofit/>
          </a:bodyPr>
          <a:lstStyle/>
          <a:p>
            <a:r>
              <a:rPr lang="en-US">
                <a:latin typeface="Verdana"/>
                <a:ea typeface="Verdana"/>
              </a:rPr>
              <a:t>If it feels hard to work with you might be doing it wrong</a:t>
            </a:r>
            <a:endParaRPr lang="en-US"/>
          </a:p>
        </p:txBody>
      </p:sp>
      <p:sp>
        <p:nvSpPr>
          <p:cNvPr id="2" name="Title 1">
            <a:extLst>
              <a:ext uri="{FF2B5EF4-FFF2-40B4-BE49-F238E27FC236}">
                <a16:creationId xmlns:a16="http://schemas.microsoft.com/office/drawing/2014/main" id="{EC83300B-5B8C-C21C-6D77-2BD487567A8D}"/>
              </a:ext>
            </a:extLst>
          </p:cNvPr>
          <p:cNvSpPr>
            <a:spLocks noGrp="1"/>
          </p:cNvSpPr>
          <p:nvPr>
            <p:ph type="title"/>
          </p:nvPr>
        </p:nvSpPr>
        <p:spPr/>
        <p:txBody>
          <a:bodyPr/>
          <a:lstStyle/>
          <a:p>
            <a:r>
              <a:rPr lang="en-US">
                <a:latin typeface="Verdana"/>
                <a:ea typeface="Verdana"/>
              </a:rPr>
              <a:t>Understand what you're using</a:t>
            </a:r>
            <a:endParaRPr lang="en-US"/>
          </a:p>
        </p:txBody>
      </p:sp>
    </p:spTree>
    <p:extLst>
      <p:ext uri="{BB962C8B-B14F-4D97-AF65-F5344CB8AC3E}">
        <p14:creationId xmlns:p14="http://schemas.microsoft.com/office/powerpoint/2010/main" val="1304453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8F82-EB4C-43C5-BA25-E873481BEFAE}"/>
              </a:ext>
            </a:extLst>
          </p:cNvPr>
          <p:cNvSpPr>
            <a:spLocks noGrp="1"/>
          </p:cNvSpPr>
          <p:nvPr>
            <p:ph type="title"/>
          </p:nvPr>
        </p:nvSpPr>
        <p:spPr>
          <a:xfrm>
            <a:off x="838200" y="365125"/>
            <a:ext cx="10515600" cy="1325563"/>
          </a:xfrm>
        </p:spPr>
        <p:txBody>
          <a:bodyPr anchor="ctr">
            <a:normAutofit/>
          </a:bodyPr>
          <a:lstStyle/>
          <a:p>
            <a:r>
              <a:rPr lang="en-US"/>
              <a:t>Summary</a:t>
            </a:r>
          </a:p>
        </p:txBody>
      </p:sp>
      <p:sp>
        <p:nvSpPr>
          <p:cNvPr id="73" name="Content Placeholder 2">
            <a:extLst>
              <a:ext uri="{FF2B5EF4-FFF2-40B4-BE49-F238E27FC236}">
                <a16:creationId xmlns:a16="http://schemas.microsoft.com/office/drawing/2014/main" id="{2E5D600D-9DC4-4FA9-8616-EAB718E2BCC6}"/>
              </a:ext>
            </a:extLst>
          </p:cNvPr>
          <p:cNvSpPr>
            <a:spLocks noGrp="1"/>
          </p:cNvSpPr>
          <p:nvPr>
            <p:ph idx="1"/>
          </p:nvPr>
        </p:nvSpPr>
        <p:spPr>
          <a:xfrm>
            <a:off x="838200" y="1473932"/>
            <a:ext cx="5257800" cy="4297680"/>
          </a:xfrm>
        </p:spPr>
        <p:txBody>
          <a:bodyPr vert="horz" lIns="91440" tIns="45720" rIns="91440" bIns="45720" rtlCol="0" anchor="t">
            <a:normAutofit/>
          </a:bodyPr>
          <a:lstStyle/>
          <a:p>
            <a:r>
              <a:rPr lang="en-US" dirty="0">
                <a:latin typeface="Verdana"/>
                <a:ea typeface="Verdana"/>
              </a:rPr>
              <a:t>Break up your components/ think composability</a:t>
            </a:r>
          </a:p>
          <a:p>
            <a:r>
              <a:rPr lang="en-US" dirty="0">
                <a:latin typeface="Verdana"/>
                <a:ea typeface="Verdana"/>
              </a:rPr>
              <a:t>NEVER define components inside components</a:t>
            </a:r>
          </a:p>
          <a:p>
            <a:r>
              <a:rPr lang="en-US" dirty="0">
                <a:latin typeface="Verdana"/>
                <a:ea typeface="Verdana"/>
              </a:rPr>
              <a:t>Derive. Don’t copy</a:t>
            </a:r>
          </a:p>
          <a:p>
            <a:r>
              <a:rPr lang="en-US" dirty="0">
                <a:latin typeface="Verdana"/>
                <a:ea typeface="Verdana"/>
              </a:rPr>
              <a:t>Flatten your objects</a:t>
            </a:r>
          </a:p>
          <a:p>
            <a:r>
              <a:rPr lang="en-US" dirty="0">
                <a:latin typeface="Verdana"/>
                <a:ea typeface="Verdana"/>
              </a:rPr>
              <a:t>Minimize life-cycle logic</a:t>
            </a:r>
          </a:p>
          <a:p>
            <a:r>
              <a:rPr lang="en-US" dirty="0">
                <a:latin typeface="Verdana"/>
                <a:ea typeface="Verdana"/>
              </a:rPr>
              <a:t>Try to learn one thing at a time</a:t>
            </a:r>
          </a:p>
          <a:p>
            <a:r>
              <a:rPr lang="en-US" dirty="0">
                <a:latin typeface="Verdana"/>
                <a:ea typeface="Verdana"/>
              </a:rPr>
              <a:t>Think in react</a:t>
            </a:r>
            <a:endParaRPr lang="en-US" dirty="0"/>
          </a:p>
        </p:txBody>
      </p:sp>
      <p:pic>
        <p:nvPicPr>
          <p:cNvPr id="2052" name="Picture 4" descr="Oh look! That&amp;#39;s not a mistake, that&amp;#39;s a learning opportunity! - bob rosss |  Meme Generator">
            <a:extLst>
              <a:ext uri="{FF2B5EF4-FFF2-40B4-BE49-F238E27FC236}">
                <a16:creationId xmlns:a16="http://schemas.microsoft.com/office/drawing/2014/main" id="{1E0D4C41-EA3A-4DD8-824A-742D0107E4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7042684" y="842962"/>
            <a:ext cx="4000500" cy="517207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947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E9175E9C-53EB-714E-D2AC-AFD5DD825BC9}"/>
              </a:ext>
            </a:extLst>
          </p:cNvPr>
          <p:cNvSpPr>
            <a:spLocks noGrp="1"/>
          </p:cNvSpPr>
          <p:nvPr>
            <p:ph type="body" idx="13"/>
          </p:nvPr>
        </p:nvSpPr>
        <p:spPr>
          <a:xfrm>
            <a:off x="1277327" y="4324714"/>
            <a:ext cx="10515600" cy="1500187"/>
          </a:xfrm>
        </p:spPr>
        <p:txBody>
          <a:bodyPr/>
          <a:lstStyle/>
          <a:p>
            <a:endParaRPr lang="en-US"/>
          </a:p>
        </p:txBody>
      </p:sp>
      <p:sp>
        <p:nvSpPr>
          <p:cNvPr id="2" name="Title 1">
            <a:extLst>
              <a:ext uri="{FF2B5EF4-FFF2-40B4-BE49-F238E27FC236}">
                <a16:creationId xmlns:a16="http://schemas.microsoft.com/office/drawing/2014/main" id="{312C5D76-4127-4A7E-8AA5-7C7155DEED9B}"/>
              </a:ext>
            </a:extLst>
          </p:cNvPr>
          <p:cNvSpPr>
            <a:spLocks noGrp="1"/>
          </p:cNvSpPr>
          <p:nvPr>
            <p:ph type="title"/>
          </p:nvPr>
        </p:nvSpPr>
        <p:spPr>
          <a:xfrm>
            <a:off x="1277327" y="1444989"/>
            <a:ext cx="10515600" cy="2852737"/>
          </a:xfrm>
        </p:spPr>
        <p:txBody>
          <a:bodyPr anchor="b">
            <a:normAutofit/>
          </a:bodyPr>
          <a:lstStyle/>
          <a:p>
            <a:r>
              <a:rPr lang="en-US"/>
              <a:t>Thank You!</a:t>
            </a:r>
          </a:p>
        </p:txBody>
      </p:sp>
    </p:spTree>
    <p:extLst>
      <p:ext uri="{BB962C8B-B14F-4D97-AF65-F5344CB8AC3E}">
        <p14:creationId xmlns:p14="http://schemas.microsoft.com/office/powerpoint/2010/main" val="175157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25+ Best Memes About Bad Code | Bad Code Memes">
            <a:extLst>
              <a:ext uri="{FF2B5EF4-FFF2-40B4-BE49-F238E27FC236}">
                <a16:creationId xmlns:a16="http://schemas.microsoft.com/office/drawing/2014/main" id="{4C81BDCA-0ABE-4668-BA76-3420656893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79854" y="765313"/>
            <a:ext cx="4949330" cy="5266088"/>
          </a:xfrm>
          <a:prstGeom prst="rect">
            <a:avLst/>
          </a:prstGeom>
          <a:solidFill>
            <a:srgbClr val="FFFFFF"/>
          </a:solidFill>
        </p:spPr>
      </p:pic>
      <p:sp>
        <p:nvSpPr>
          <p:cNvPr id="2" name="Title 1">
            <a:extLst>
              <a:ext uri="{FF2B5EF4-FFF2-40B4-BE49-F238E27FC236}">
                <a16:creationId xmlns:a16="http://schemas.microsoft.com/office/drawing/2014/main" id="{E8D07E4B-DDA8-461E-88C6-0B281A01F07D}"/>
              </a:ext>
            </a:extLst>
          </p:cNvPr>
          <p:cNvSpPr>
            <a:spLocks noGrp="1"/>
          </p:cNvSpPr>
          <p:nvPr>
            <p:ph type="body" sz="quarter" idx="13"/>
          </p:nvPr>
        </p:nvSpPr>
        <p:spPr>
          <a:xfrm>
            <a:off x="1063693" y="2704554"/>
            <a:ext cx="1858962" cy="1441450"/>
          </a:xfrm>
        </p:spPr>
        <p:txBody>
          <a:bodyPr anchor="ctr">
            <a:normAutofit/>
          </a:bodyPr>
          <a:lstStyle/>
          <a:p>
            <a:r>
              <a:rPr lang="en-US"/>
              <a:t>Bad Code</a:t>
            </a:r>
          </a:p>
        </p:txBody>
      </p:sp>
    </p:spTree>
    <p:extLst>
      <p:ext uri="{BB962C8B-B14F-4D97-AF65-F5344CB8AC3E}">
        <p14:creationId xmlns:p14="http://schemas.microsoft.com/office/powerpoint/2010/main" val="1932329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BF847A-DFC0-4C42-9C17-49D23D5F340C}"/>
              </a:ext>
            </a:extLst>
          </p:cNvPr>
          <p:cNvSpPr>
            <a:spLocks noGrp="1"/>
          </p:cNvSpPr>
          <p:nvPr>
            <p:ph type="body" idx="13"/>
          </p:nvPr>
        </p:nvSpPr>
        <p:spPr/>
        <p:txBody>
          <a:bodyPr/>
          <a:lstStyle/>
          <a:p>
            <a:endParaRPr lang="en-US"/>
          </a:p>
        </p:txBody>
      </p:sp>
      <p:sp>
        <p:nvSpPr>
          <p:cNvPr id="3" name="Title 2">
            <a:extLst>
              <a:ext uri="{FF2B5EF4-FFF2-40B4-BE49-F238E27FC236}">
                <a16:creationId xmlns:a16="http://schemas.microsoft.com/office/drawing/2014/main" id="{EBFF3507-46C1-439A-853B-E17826FE6755}"/>
              </a:ext>
            </a:extLst>
          </p:cNvPr>
          <p:cNvSpPr>
            <a:spLocks noGrp="1"/>
          </p:cNvSpPr>
          <p:nvPr>
            <p:ph type="title"/>
          </p:nvPr>
        </p:nvSpPr>
        <p:spPr/>
        <p:txBody>
          <a:bodyPr/>
          <a:lstStyle/>
          <a:p>
            <a:r>
              <a:rPr lang="en-US">
                <a:latin typeface="Verdana"/>
                <a:ea typeface="Verdana"/>
              </a:rPr>
              <a:t>I Made Components Too Big</a:t>
            </a:r>
            <a:endParaRPr lang="en-US"/>
          </a:p>
        </p:txBody>
      </p:sp>
    </p:spTree>
    <p:extLst>
      <p:ext uri="{BB962C8B-B14F-4D97-AF65-F5344CB8AC3E}">
        <p14:creationId xmlns:p14="http://schemas.microsoft.com/office/powerpoint/2010/main" val="224256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2245-210E-4606-AAC4-05462DFB6806}"/>
              </a:ext>
            </a:extLst>
          </p:cNvPr>
          <p:cNvSpPr>
            <a:spLocks noGrp="1"/>
          </p:cNvSpPr>
          <p:nvPr>
            <p:ph type="title"/>
          </p:nvPr>
        </p:nvSpPr>
        <p:spPr>
          <a:xfrm>
            <a:off x="839788" y="365125"/>
            <a:ext cx="10515600" cy="1325563"/>
          </a:xfrm>
        </p:spPr>
        <p:txBody>
          <a:bodyPr anchor="ctr">
            <a:normAutofit/>
          </a:bodyPr>
          <a:lstStyle/>
          <a:p>
            <a:r>
              <a:rPr lang="en-US"/>
              <a:t>Page Component</a:t>
            </a:r>
          </a:p>
        </p:txBody>
      </p:sp>
      <p:sp>
        <p:nvSpPr>
          <p:cNvPr id="7" name="Text Placeholder 2">
            <a:extLst>
              <a:ext uri="{FF2B5EF4-FFF2-40B4-BE49-F238E27FC236}">
                <a16:creationId xmlns:a16="http://schemas.microsoft.com/office/drawing/2014/main" id="{89916BED-DFA8-4C39-904F-EC786C6FB80C}"/>
              </a:ext>
            </a:extLst>
          </p:cNvPr>
          <p:cNvSpPr>
            <a:spLocks noGrp="1"/>
          </p:cNvSpPr>
          <p:nvPr>
            <p:ph type="body" idx="1"/>
          </p:nvPr>
        </p:nvSpPr>
        <p:spPr>
          <a:xfrm>
            <a:off x="839788" y="1681163"/>
            <a:ext cx="5157787" cy="823912"/>
          </a:xfrm>
        </p:spPr>
        <p:txBody>
          <a:bodyPr/>
          <a:lstStyle/>
          <a:p>
            <a:endParaRPr lang="en-US"/>
          </a:p>
        </p:txBody>
      </p:sp>
      <p:sp>
        <p:nvSpPr>
          <p:cNvPr id="5" name="Text Placeholder 2">
            <a:extLst>
              <a:ext uri="{FF2B5EF4-FFF2-40B4-BE49-F238E27FC236}">
                <a16:creationId xmlns:a16="http://schemas.microsoft.com/office/drawing/2014/main" id="{1CA98D29-8A63-4286-9514-039AEEA2B764}"/>
              </a:ext>
            </a:extLst>
          </p:cNvPr>
          <p:cNvSpPr>
            <a:spLocks noGrp="1"/>
          </p:cNvSpPr>
          <p:nvPr>
            <p:ph sz="half" idx="2"/>
          </p:nvPr>
        </p:nvSpPr>
        <p:spPr>
          <a:xfrm>
            <a:off x="839788" y="2316232"/>
            <a:ext cx="5157787" cy="3684588"/>
          </a:xfrm>
        </p:spPr>
        <p:txBody>
          <a:bodyPr vert="horz" lIns="91440" tIns="45720" rIns="91440" bIns="45720" rtlCol="0">
            <a:normAutofit/>
          </a:bodyPr>
          <a:lstStyle/>
          <a:p>
            <a:pPr>
              <a:spcBef>
                <a:spcPts val="1200"/>
              </a:spcBef>
            </a:pPr>
            <a:r>
              <a:rPr lang="en-US"/>
              <a:t>One component with all of the state</a:t>
            </a:r>
          </a:p>
          <a:p>
            <a:pPr>
              <a:spcBef>
                <a:spcPts val="1200"/>
              </a:spcBef>
            </a:pPr>
            <a:endParaRPr lang="en-US"/>
          </a:p>
        </p:txBody>
      </p:sp>
      <p:sp>
        <p:nvSpPr>
          <p:cNvPr id="12" name="Text Placeholder 4">
            <a:extLst>
              <a:ext uri="{FF2B5EF4-FFF2-40B4-BE49-F238E27FC236}">
                <a16:creationId xmlns:a16="http://schemas.microsoft.com/office/drawing/2014/main" id="{422DA8F2-463B-41FC-AEB4-6163399B95F3}"/>
              </a:ext>
            </a:extLst>
          </p:cNvPr>
          <p:cNvSpPr>
            <a:spLocks noGrp="1"/>
          </p:cNvSpPr>
          <p:nvPr>
            <p:ph type="body" sz="quarter" idx="3"/>
          </p:nvPr>
        </p:nvSpPr>
        <p:spPr>
          <a:xfrm>
            <a:off x="6172200" y="1681163"/>
            <a:ext cx="5183188" cy="823912"/>
          </a:xfrm>
        </p:spPr>
        <p:txBody>
          <a:bodyPr/>
          <a:lstStyle/>
          <a:p>
            <a:endParaRPr lang="en-US"/>
          </a:p>
        </p:txBody>
      </p:sp>
      <p:pic>
        <p:nvPicPr>
          <p:cNvPr id="8" name="Picture 7">
            <a:extLst>
              <a:ext uri="{FF2B5EF4-FFF2-40B4-BE49-F238E27FC236}">
                <a16:creationId xmlns:a16="http://schemas.microsoft.com/office/drawing/2014/main" id="{088DBCF6-ADED-4E35-B675-AD4C91CDB4B8}"/>
              </a:ext>
            </a:extLst>
          </p:cNvPr>
          <p:cNvPicPr>
            <a:picLocks noChangeAspect="1"/>
          </p:cNvPicPr>
          <p:nvPr/>
        </p:nvPicPr>
        <p:blipFill>
          <a:blip r:embed="rId3"/>
          <a:stretch>
            <a:fillRect/>
          </a:stretch>
        </p:blipFill>
        <p:spPr>
          <a:xfrm>
            <a:off x="6194427" y="0"/>
            <a:ext cx="4750238" cy="6873874"/>
          </a:xfrm>
          <a:prstGeom prst="rect">
            <a:avLst/>
          </a:prstGeom>
        </p:spPr>
      </p:pic>
    </p:spTree>
    <p:extLst>
      <p:ext uri="{BB962C8B-B14F-4D97-AF65-F5344CB8AC3E}">
        <p14:creationId xmlns:p14="http://schemas.microsoft.com/office/powerpoint/2010/main" val="1979587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8EFC-9A30-4CEA-AB15-8A7759F70032}"/>
              </a:ext>
            </a:extLst>
          </p:cNvPr>
          <p:cNvSpPr>
            <a:spLocks noGrp="1"/>
          </p:cNvSpPr>
          <p:nvPr>
            <p:ph type="title"/>
          </p:nvPr>
        </p:nvSpPr>
        <p:spPr>
          <a:xfrm>
            <a:off x="844826" y="603576"/>
            <a:ext cx="3806687" cy="1365683"/>
          </a:xfrm>
        </p:spPr>
        <p:txBody>
          <a:bodyPr anchor="b">
            <a:normAutofit fontScale="90000"/>
          </a:bodyPr>
          <a:lstStyle/>
          <a:p>
            <a:r>
              <a:rPr lang="en-US"/>
              <a:t>Page Component Remedies</a:t>
            </a:r>
          </a:p>
        </p:txBody>
      </p:sp>
      <p:sp>
        <p:nvSpPr>
          <p:cNvPr id="3" name="Text Placeholder 2">
            <a:extLst>
              <a:ext uri="{FF2B5EF4-FFF2-40B4-BE49-F238E27FC236}">
                <a16:creationId xmlns:a16="http://schemas.microsoft.com/office/drawing/2014/main" id="{8F391B41-6369-4C42-8462-7A273C16A615}"/>
              </a:ext>
            </a:extLst>
          </p:cNvPr>
          <p:cNvSpPr>
            <a:spLocks noGrp="1"/>
          </p:cNvSpPr>
          <p:nvPr>
            <p:ph type="body" sz="quarter" idx="10"/>
          </p:nvPr>
        </p:nvSpPr>
        <p:spPr>
          <a:xfrm>
            <a:off x="838200" y="2178050"/>
            <a:ext cx="3813313" cy="2592734"/>
          </a:xfrm>
        </p:spPr>
        <p:txBody>
          <a:bodyPr vert="horz" lIns="91440" tIns="45720" rIns="91440" bIns="45720" rtlCol="0" anchor="t">
            <a:normAutofit/>
          </a:bodyPr>
          <a:lstStyle/>
          <a:p>
            <a:r>
              <a:rPr lang="en-US" sz="1700">
                <a:latin typeface="Verdana"/>
                <a:ea typeface="Verdana"/>
              </a:rPr>
              <a:t>Think about the render cycle – What all needs to render when this value changes?</a:t>
            </a:r>
            <a:endParaRPr lang="en-US" sz="1700"/>
          </a:p>
          <a:p>
            <a:r>
              <a:rPr lang="en-US" sz="1700">
                <a:latin typeface="Verdana"/>
                <a:ea typeface="Verdana"/>
              </a:rPr>
              <a:t>Components without state are ok</a:t>
            </a:r>
          </a:p>
          <a:p>
            <a:r>
              <a:rPr lang="en-US" sz="1700">
                <a:latin typeface="Verdana"/>
                <a:ea typeface="Verdana"/>
              </a:rPr>
              <a:t>Centralized State management(Context, Redux, Apollo, etc..)</a:t>
            </a:r>
          </a:p>
          <a:p>
            <a:endParaRPr lang="en-US" sz="1700"/>
          </a:p>
          <a:p>
            <a:endParaRPr lang="en-US" sz="1700"/>
          </a:p>
        </p:txBody>
      </p:sp>
      <p:pic>
        <p:nvPicPr>
          <p:cNvPr id="5" name="Picture 4">
            <a:extLst>
              <a:ext uri="{FF2B5EF4-FFF2-40B4-BE49-F238E27FC236}">
                <a16:creationId xmlns:a16="http://schemas.microsoft.com/office/drawing/2014/main" id="{2D8BA4A6-EC8B-4E53-A9A5-EF67CD3024AD}"/>
              </a:ext>
            </a:extLst>
          </p:cNvPr>
          <p:cNvPicPr>
            <a:picLocks noChangeAspect="1"/>
          </p:cNvPicPr>
          <p:nvPr/>
        </p:nvPicPr>
        <p:blipFill>
          <a:blip r:embed="rId3"/>
          <a:stretch>
            <a:fillRect/>
          </a:stretch>
        </p:blipFill>
        <p:spPr>
          <a:xfrm>
            <a:off x="5426242" y="460759"/>
            <a:ext cx="11809858" cy="3870609"/>
          </a:xfrm>
          <a:prstGeom prst="rect">
            <a:avLst/>
          </a:prstGeom>
        </p:spPr>
      </p:pic>
    </p:spTree>
    <p:extLst>
      <p:ext uri="{BB962C8B-B14F-4D97-AF65-F5344CB8AC3E}">
        <p14:creationId xmlns:p14="http://schemas.microsoft.com/office/powerpoint/2010/main" val="836232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5795-6B46-4F70-B5E1-83C2C80F42EC}"/>
              </a:ext>
            </a:extLst>
          </p:cNvPr>
          <p:cNvSpPr>
            <a:spLocks noGrp="1"/>
          </p:cNvSpPr>
          <p:nvPr>
            <p:ph type="title"/>
          </p:nvPr>
        </p:nvSpPr>
        <p:spPr/>
        <p:txBody>
          <a:bodyPr>
            <a:normAutofit fontScale="90000"/>
          </a:bodyPr>
          <a:lstStyle/>
          <a:p>
            <a:r>
              <a:rPr lang="en-US"/>
              <a:t>Over-Generalized Components</a:t>
            </a:r>
          </a:p>
        </p:txBody>
      </p:sp>
      <p:sp>
        <p:nvSpPr>
          <p:cNvPr id="3" name="Text Placeholder 2">
            <a:extLst>
              <a:ext uri="{FF2B5EF4-FFF2-40B4-BE49-F238E27FC236}">
                <a16:creationId xmlns:a16="http://schemas.microsoft.com/office/drawing/2014/main" id="{AFE0A64A-CD71-4BB7-A70A-5E8903333190}"/>
              </a:ext>
            </a:extLst>
          </p:cNvPr>
          <p:cNvSpPr>
            <a:spLocks noGrp="1"/>
          </p:cNvSpPr>
          <p:nvPr>
            <p:ph type="body" sz="quarter" idx="10"/>
          </p:nvPr>
        </p:nvSpPr>
        <p:spPr/>
        <p:txBody>
          <a:bodyPr vert="horz" lIns="91440" tIns="45720" rIns="91440" bIns="45720" rtlCol="0" anchor="t">
            <a:normAutofit/>
          </a:bodyPr>
          <a:lstStyle/>
          <a:p>
            <a:r>
              <a:rPr lang="en-US">
                <a:latin typeface="Verdana"/>
                <a:ea typeface="Verdana"/>
              </a:rPr>
              <a:t>This component Can do everything!</a:t>
            </a:r>
            <a:endParaRPr lang="en-US"/>
          </a:p>
          <a:p>
            <a:r>
              <a:rPr lang="en-US">
                <a:latin typeface="Verdana"/>
                <a:ea typeface="Verdana"/>
              </a:rPr>
              <a:t>We'll never need to make another like it!</a:t>
            </a:r>
            <a:endParaRPr lang="en-US"/>
          </a:p>
        </p:txBody>
      </p:sp>
      <p:sp>
        <p:nvSpPr>
          <p:cNvPr id="5" name="TextBox 4">
            <a:extLst>
              <a:ext uri="{FF2B5EF4-FFF2-40B4-BE49-F238E27FC236}">
                <a16:creationId xmlns:a16="http://schemas.microsoft.com/office/drawing/2014/main" id="{C1C81EE2-A49E-43D2-A45E-B6C03D85A1C4}"/>
              </a:ext>
            </a:extLst>
          </p:cNvPr>
          <p:cNvSpPr txBox="1"/>
          <p:nvPr/>
        </p:nvSpPr>
        <p:spPr>
          <a:xfrm>
            <a:off x="5686720" y="612095"/>
            <a:ext cx="6094428" cy="2862322"/>
          </a:xfrm>
          <a:prstGeom prst="rect">
            <a:avLst/>
          </a:prstGeom>
          <a:noFill/>
        </p:spPr>
        <p:txBody>
          <a:bodyPr wrap="square">
            <a:spAutoFit/>
          </a:bodyPr>
          <a:lstStyle/>
          <a:p>
            <a:r>
              <a:rPr lang="en-US" b="0">
                <a:effectLst/>
                <a:latin typeface="Consolas" panose="020B0609020204030204" pitchFamily="49" charset="0"/>
              </a:rPr>
              <a:t>&lt;</a:t>
            </a:r>
            <a:r>
              <a:rPr lang="en-US" b="0" err="1">
                <a:effectLst/>
                <a:latin typeface="Consolas" panose="020B0609020204030204" pitchFamily="49" charset="0"/>
              </a:rPr>
              <a:t>SuperComponent</a:t>
            </a:r>
            <a:endParaRPr lang="en-US" b="0">
              <a:effectLst/>
              <a:latin typeface="Consolas" panose="020B0609020204030204" pitchFamily="49" charset="0"/>
            </a:endParaRPr>
          </a:p>
          <a:p>
            <a:r>
              <a:rPr lang="en-US" b="0">
                <a:effectLst/>
                <a:latin typeface="Consolas" panose="020B0609020204030204" pitchFamily="49" charset="0"/>
              </a:rPr>
              <a:t>data={}</a:t>
            </a:r>
          </a:p>
          <a:p>
            <a:r>
              <a:rPr lang="en-US" b="0" err="1">
                <a:effectLst/>
                <a:latin typeface="Consolas" panose="020B0609020204030204" pitchFamily="49" charset="0"/>
              </a:rPr>
              <a:t>overrideAction</a:t>
            </a:r>
            <a:r>
              <a:rPr lang="en-US" b="0">
                <a:effectLst/>
                <a:latin typeface="Consolas" panose="020B0609020204030204" pitchFamily="49" charset="0"/>
              </a:rPr>
              <a:t>={() =&gt; {}}</a:t>
            </a:r>
          </a:p>
          <a:p>
            <a:r>
              <a:rPr lang="en-US" b="0" err="1">
                <a:effectLst/>
                <a:latin typeface="Consolas" panose="020B0609020204030204" pitchFamily="49" charset="0"/>
              </a:rPr>
              <a:t>isActive</a:t>
            </a:r>
            <a:endParaRPr lang="en-US" b="0">
              <a:effectLst/>
              <a:latin typeface="Consolas" panose="020B0609020204030204" pitchFamily="49" charset="0"/>
            </a:endParaRPr>
          </a:p>
          <a:p>
            <a:r>
              <a:rPr lang="en-US" b="0" err="1">
                <a:effectLst/>
                <a:latin typeface="Consolas" panose="020B0609020204030204" pitchFamily="49" charset="0"/>
              </a:rPr>
              <a:t>isAfterMidnight</a:t>
            </a:r>
            <a:endParaRPr lang="en-US" b="0">
              <a:effectLst/>
              <a:latin typeface="Consolas" panose="020B0609020204030204" pitchFamily="49" charset="0"/>
            </a:endParaRPr>
          </a:p>
          <a:p>
            <a:r>
              <a:rPr lang="en-US" b="0" err="1">
                <a:effectLst/>
                <a:latin typeface="Consolas" panose="020B0609020204030204" pitchFamily="49" charset="0"/>
              </a:rPr>
              <a:t>hasSuperspeed</a:t>
            </a:r>
            <a:endParaRPr lang="en-US" b="0">
              <a:effectLst/>
              <a:latin typeface="Consolas" panose="020B0609020204030204" pitchFamily="49" charset="0"/>
            </a:endParaRPr>
          </a:p>
          <a:p>
            <a:r>
              <a:rPr lang="en-US" b="0" err="1">
                <a:effectLst/>
                <a:latin typeface="Consolas" panose="020B0609020204030204" pitchFamily="49" charset="0"/>
              </a:rPr>
              <a:t>isBird</a:t>
            </a:r>
            <a:endParaRPr lang="en-US" b="0">
              <a:effectLst/>
              <a:latin typeface="Consolas" panose="020B0609020204030204" pitchFamily="49" charset="0"/>
            </a:endParaRPr>
          </a:p>
          <a:p>
            <a:r>
              <a:rPr lang="en-US" b="0" err="1">
                <a:effectLst/>
                <a:latin typeface="Consolas" panose="020B0609020204030204" pitchFamily="49" charset="0"/>
              </a:rPr>
              <a:t>isPlane</a:t>
            </a:r>
            <a:endParaRPr lang="en-US" b="0">
              <a:effectLst/>
              <a:latin typeface="Consolas" panose="020B0609020204030204" pitchFamily="49" charset="0"/>
            </a:endParaRPr>
          </a:p>
          <a:p>
            <a:r>
              <a:rPr lang="en-US" b="0" err="1">
                <a:effectLst/>
                <a:latin typeface="Consolas" panose="020B0609020204030204" pitchFamily="49" charset="0"/>
              </a:rPr>
              <a:t>isDarkMode</a:t>
            </a:r>
            <a:endParaRPr lang="en-US" b="0">
              <a:effectLst/>
              <a:latin typeface="Consolas" panose="020B0609020204030204" pitchFamily="49" charset="0"/>
            </a:endParaRPr>
          </a:p>
          <a:p>
            <a:r>
              <a:rPr lang="en-US" b="0">
                <a:effectLst/>
                <a:latin typeface="Consolas" panose="020B0609020204030204" pitchFamily="49" charset="0"/>
              </a:rPr>
              <a:t>/&gt;</a:t>
            </a:r>
          </a:p>
        </p:txBody>
      </p:sp>
    </p:spTree>
    <p:extLst>
      <p:ext uri="{BB962C8B-B14F-4D97-AF65-F5344CB8AC3E}">
        <p14:creationId xmlns:p14="http://schemas.microsoft.com/office/powerpoint/2010/main" val="291226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83E8-9E06-4260-B8E8-31E37279A6D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BD64809-9479-49C0-92B7-2CC3921B3D0C}"/>
              </a:ext>
            </a:extLst>
          </p:cNvPr>
          <p:cNvSpPr>
            <a:spLocks noGrp="1"/>
          </p:cNvSpPr>
          <p:nvPr>
            <p:ph type="body" sz="quarter" idx="10"/>
          </p:nvPr>
        </p:nvSpPr>
        <p:spPr/>
        <p:txBody>
          <a:bodyPr/>
          <a:lstStyle/>
          <a:p>
            <a:r>
              <a:rPr lang="en-US"/>
              <a:t>What I thought I made: </a:t>
            </a:r>
          </a:p>
          <a:p>
            <a:pPr lvl="1"/>
            <a:r>
              <a:rPr lang="en-US"/>
              <a:t>The perfect abstraction that will last forever.</a:t>
            </a:r>
          </a:p>
          <a:p>
            <a:r>
              <a:rPr lang="en-US"/>
              <a:t>What I really made: </a:t>
            </a:r>
          </a:p>
          <a:p>
            <a:pPr lvl="1"/>
            <a:r>
              <a:rPr lang="en-US"/>
              <a:t>tests</a:t>
            </a:r>
          </a:p>
        </p:txBody>
      </p:sp>
    </p:spTree>
    <p:extLst>
      <p:ext uri="{BB962C8B-B14F-4D97-AF65-F5344CB8AC3E}">
        <p14:creationId xmlns:p14="http://schemas.microsoft.com/office/powerpoint/2010/main" val="669925069"/>
      </p:ext>
    </p:extLst>
  </p:cSld>
  <p:clrMapOvr>
    <a:masterClrMapping/>
  </p:clrMapOvr>
</p:sld>
</file>

<file path=ppt/theme/theme1.xml><?xml version="1.0" encoding="utf-8"?>
<a:theme xmlns:a="http://schemas.openxmlformats.org/drawingml/2006/main" name="nvisia-ppt-theme">
  <a:themeElements>
    <a:clrScheme name="2020 nvisia">
      <a:dk1>
        <a:srgbClr val="2B3461"/>
      </a:dk1>
      <a:lt1>
        <a:srgbClr val="FFFFFF"/>
      </a:lt1>
      <a:dk2>
        <a:srgbClr val="E6642C"/>
      </a:dk2>
      <a:lt2>
        <a:srgbClr val="405D94"/>
      </a:lt2>
      <a:accent1>
        <a:srgbClr val="F99D1B"/>
      </a:accent1>
      <a:accent2>
        <a:srgbClr val="DFE1E0"/>
      </a:accent2>
      <a:accent3>
        <a:srgbClr val="AACEEC"/>
      </a:accent3>
      <a:accent4>
        <a:srgbClr val="3C3E3E"/>
      </a:accent4>
      <a:accent5>
        <a:srgbClr val="E6642B"/>
      </a:accent5>
      <a:accent6>
        <a:srgbClr val="DFE1E0"/>
      </a:accent6>
      <a:hlink>
        <a:srgbClr val="E6642C"/>
      </a:hlink>
      <a:folHlink>
        <a:srgbClr val="3C3E3E"/>
      </a:folHlink>
    </a:clrScheme>
    <a:fontScheme name="nvisia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visia-ppt-theme" id="{7071E4E6-4255-4A4F-A56A-64A9FC38773D}" vid="{DBA25FF9-D0F2-FD48-B148-54F7235873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1A69C141013C7478144D36B9FD2289D" ma:contentTypeVersion="2" ma:contentTypeDescription="Create a new document." ma:contentTypeScope="" ma:versionID="35f9365ffc347c980c23b89abfef6c63">
  <xsd:schema xmlns:xsd="http://www.w3.org/2001/XMLSchema" xmlns:xs="http://www.w3.org/2001/XMLSchema" xmlns:p="http://schemas.microsoft.com/office/2006/metadata/properties" xmlns:ns3="15e24cf5-702b-4e8f-9bbc-9bf1c10d711a" targetNamespace="http://schemas.microsoft.com/office/2006/metadata/properties" ma:root="true" ma:fieldsID="19b87b77dd541317755e28ae627d7478" ns3:_="">
    <xsd:import namespace="15e24cf5-702b-4e8f-9bbc-9bf1c10d711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e24cf5-702b-4e8f-9bbc-9bf1c10d71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FFF92D-BB29-4258-BB40-32FAAE832DC8}">
  <ds:schemaRefs>
    <ds:schemaRef ds:uri="15e24cf5-702b-4e8f-9bbc-9bf1c10d711a"/>
    <ds:schemaRef ds:uri="http://purl.org/dc/elements/1.1/"/>
    <ds:schemaRef ds:uri="http://www.w3.org/XML/1998/namespace"/>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9F443D7-A80A-43EA-A954-80388B179246}">
  <ds:schemaRefs>
    <ds:schemaRef ds:uri="15e24cf5-702b-4e8f-9bbc-9bf1c10d711a"/>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BD995D-2A68-4BDA-89BA-3323111BE5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nvisia-ppt-theme</Template>
  <TotalTime>2317</TotalTime>
  <Words>3021</Words>
  <Application>Microsoft Office PowerPoint</Application>
  <PresentationFormat>Widescreen</PresentationFormat>
  <Paragraphs>234</Paragraphs>
  <Slides>39</Slides>
  <Notes>36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Verdana</vt:lpstr>
      <vt:lpstr>Wingdings</vt:lpstr>
      <vt:lpstr>nvisia-ppt-theme</vt:lpstr>
      <vt:lpstr>Things I’ve Done Wrong in React.js</vt:lpstr>
      <vt:lpstr>Who Am I?</vt:lpstr>
      <vt:lpstr>About nvisia</vt:lpstr>
      <vt:lpstr>PowerPoint Presentation</vt:lpstr>
      <vt:lpstr>I Made Components Too Big</vt:lpstr>
      <vt:lpstr>Page Component</vt:lpstr>
      <vt:lpstr>Page Component Remedies</vt:lpstr>
      <vt:lpstr>Over-Generalized Components</vt:lpstr>
      <vt:lpstr>PowerPoint Presentation</vt:lpstr>
      <vt:lpstr>Composability</vt:lpstr>
      <vt:lpstr>I Defined Components Inside Components</vt:lpstr>
      <vt:lpstr>Redefined on Every Render</vt:lpstr>
      <vt:lpstr>Render function</vt:lpstr>
      <vt:lpstr>Defined Outside Life-Cycle</vt:lpstr>
      <vt:lpstr>I Made Copies of State</vt:lpstr>
      <vt:lpstr>Keep it In-Sync</vt:lpstr>
      <vt:lpstr>Derive it!</vt:lpstr>
      <vt:lpstr>I Stored Deep Objects in State</vt:lpstr>
      <vt:lpstr>PowerPoint Presentation</vt:lpstr>
      <vt:lpstr>Immutability</vt:lpstr>
      <vt:lpstr>Flatten it!</vt:lpstr>
      <vt:lpstr>I Abused React's Life-Cycle</vt:lpstr>
      <vt:lpstr>Pre-hooks</vt:lpstr>
      <vt:lpstr>PowerPoint Presentation</vt:lpstr>
      <vt:lpstr>A new way to abuse lifecycle - useEffect</vt:lpstr>
      <vt:lpstr>useEffect</vt:lpstr>
      <vt:lpstr>PowerPoint Presentation</vt:lpstr>
      <vt:lpstr>I tried to Learn Too Many Things at Once</vt:lpstr>
      <vt:lpstr>Library! Not Framework!</vt:lpstr>
      <vt:lpstr>A La Carte Environment</vt:lpstr>
      <vt:lpstr>Break Things Down</vt:lpstr>
      <vt:lpstr>I Didn't Think in React</vt:lpstr>
      <vt:lpstr>React is Different</vt:lpstr>
      <vt:lpstr>React is Different</vt:lpstr>
      <vt:lpstr>Refs</vt:lpstr>
      <vt:lpstr>PowerPoint Presentation</vt:lpstr>
      <vt:lpstr>Understand what you're using</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Doro</dc:creator>
  <cp:lastModifiedBy>Josh Doro</cp:lastModifiedBy>
  <cp:revision>2</cp:revision>
  <dcterms:created xsi:type="dcterms:W3CDTF">2021-07-05T23:15:23Z</dcterms:created>
  <dcterms:modified xsi:type="dcterms:W3CDTF">2024-08-26T22:01:10Z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0x01010091A69C141013C7478144D36B9FD2289D</vt:lpwstr>
  </property>
</Properties>
</file>